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9144000"/>
  <p:notesSz cx="6950075" cy="92360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slide" Target="slides/slide19.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1" y="0"/>
            <a:ext cx="3012501" cy="462120"/>
          </a:xfrm>
          <a:prstGeom prst="rect">
            <a:avLst/>
          </a:prstGeom>
          <a:noFill/>
          <a:ln>
            <a:noFill/>
          </a:ln>
        </p:spPr>
        <p:txBody>
          <a:bodyPr anchorCtr="0" anchor="t" bIns="46200" lIns="92425" spcFirstLastPara="1" rIns="92425" wrap="square" tIns="462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935971" y="0"/>
            <a:ext cx="3012500" cy="462120"/>
          </a:xfrm>
          <a:prstGeom prst="rect">
            <a:avLst/>
          </a:prstGeom>
          <a:noFill/>
          <a:ln>
            <a:noFill/>
          </a:ln>
        </p:spPr>
        <p:txBody>
          <a:bodyPr anchorCtr="0" anchor="t" bIns="46200" lIns="92425" spcFirstLastPara="1" rIns="92425" wrap="square" tIns="462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95809" y="4387767"/>
            <a:ext cx="5560060" cy="4155919"/>
          </a:xfrm>
          <a:prstGeom prst="rect">
            <a:avLst/>
          </a:prstGeom>
          <a:noFill/>
          <a:ln>
            <a:noFill/>
          </a:ln>
        </p:spPr>
        <p:txBody>
          <a:bodyPr anchorCtr="0" anchor="t" bIns="46200" lIns="92425" spcFirstLastPara="1" rIns="92425" wrap="square" tIns="46200">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1" y="8772378"/>
            <a:ext cx="3012501" cy="462120"/>
          </a:xfrm>
          <a:prstGeom prst="rect">
            <a:avLst/>
          </a:prstGeom>
          <a:noFill/>
          <a:ln>
            <a:noFill/>
          </a:ln>
        </p:spPr>
        <p:txBody>
          <a:bodyPr anchorCtr="0" anchor="b" bIns="46200" lIns="92425" spcFirstLastPara="1" rIns="92425" wrap="square" tIns="462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935971" y="8772378"/>
            <a:ext cx="3012500" cy="462120"/>
          </a:xfrm>
          <a:prstGeom prst="rect">
            <a:avLst/>
          </a:prstGeom>
          <a:noFill/>
          <a:ln>
            <a:noFill/>
          </a:ln>
        </p:spPr>
        <p:txBody>
          <a:bodyPr anchorCtr="0" anchor="b" bIns="46200" lIns="92425" spcFirstLastPara="1" rIns="92425" wrap="square" tIns="462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1: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83" name="Google Shape;83;p1:notes"/>
          <p:cNvSpPr txBox="1"/>
          <p:nvPr>
            <p:ph idx="1" type="body"/>
          </p:nvPr>
        </p:nvSpPr>
        <p:spPr>
          <a:xfrm>
            <a:off x="695809" y="4387767"/>
            <a:ext cx="5560060" cy="4155919"/>
          </a:xfrm>
          <a:prstGeom prst="rect">
            <a:avLst/>
          </a:prstGeom>
          <a:noFill/>
          <a:ln>
            <a:noFill/>
          </a:ln>
        </p:spPr>
        <p:txBody>
          <a:bodyPr anchorCtr="0" anchor="t" bIns="46200" lIns="92425" spcFirstLastPara="1" rIns="92425" wrap="square" tIns="46200">
            <a:noAutofit/>
          </a:bodyPr>
          <a:lstStyle/>
          <a:p>
            <a:pPr indent="0" lvl="0" marL="0" marR="0" rtl="0" algn="l">
              <a:lnSpc>
                <a:spcPct val="100000"/>
              </a:lnSpc>
              <a:spcBef>
                <a:spcPts val="0"/>
              </a:spcBef>
              <a:spcAft>
                <a:spcPts val="0"/>
              </a:spcAft>
              <a:buClr>
                <a:schemeClr val="dk1"/>
              </a:buClr>
              <a:buSzPts val="1200"/>
              <a:buFont typeface="Arial"/>
              <a:buNone/>
            </a:pPr>
            <a:r>
              <a:rPr lang="en-US">
                <a:latin typeface="Arial"/>
                <a:ea typeface="Arial"/>
                <a:cs typeface="Arial"/>
                <a:sym typeface="Arial"/>
              </a:rPr>
              <a:t>Please remember to fill in the red text areas with your school’s information.</a:t>
            </a:r>
            <a:endParaRPr/>
          </a:p>
          <a:p>
            <a:pPr indent="0" lvl="0" marL="0" rtl="0" algn="l">
              <a:lnSpc>
                <a:spcPct val="100000"/>
              </a:lnSpc>
              <a:spcBef>
                <a:spcPts val="360"/>
              </a:spcBef>
              <a:spcAft>
                <a:spcPts val="0"/>
              </a:spcAft>
              <a:buSzPts val="1400"/>
              <a:buNone/>
            </a:pPr>
            <a:r>
              <a:t/>
            </a:r>
            <a:endParaRPr/>
          </a:p>
        </p:txBody>
      </p:sp>
      <p:sp>
        <p:nvSpPr>
          <p:cNvPr id="84" name="Google Shape;84;p1:notes"/>
          <p:cNvSpPr txBox="1"/>
          <p:nvPr>
            <p:ph idx="12" type="sldNum"/>
          </p:nvPr>
        </p:nvSpPr>
        <p:spPr>
          <a:xfrm>
            <a:off x="3935971" y="8772378"/>
            <a:ext cx="3012500" cy="462120"/>
          </a:xfrm>
          <a:prstGeom prst="rect">
            <a:avLst/>
          </a:prstGeom>
          <a:noFill/>
          <a:ln>
            <a:noFill/>
          </a:ln>
        </p:spPr>
        <p:txBody>
          <a:bodyPr anchorCtr="0" anchor="b" bIns="46200" lIns="92425" spcFirstLastPara="1" rIns="92425" wrap="square" tIns="462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1:notes"/>
          <p:cNvSpPr txBox="1"/>
          <p:nvPr>
            <p:ph idx="1" type="body"/>
          </p:nvPr>
        </p:nvSpPr>
        <p:spPr>
          <a:xfrm>
            <a:off x="695809" y="4387767"/>
            <a:ext cx="5560060" cy="4155919"/>
          </a:xfrm>
          <a:prstGeom prst="rect">
            <a:avLst/>
          </a:prstGeom>
          <a:noFill/>
          <a:ln>
            <a:noFill/>
          </a:ln>
        </p:spPr>
        <p:txBody>
          <a:bodyPr anchorCtr="0" anchor="t" bIns="46200" lIns="92425" spcFirstLastPara="1" rIns="92425" wrap="square" tIns="46200">
            <a:noAutofit/>
          </a:bodyPr>
          <a:lstStyle/>
          <a:p>
            <a:pPr indent="0" lvl="0" marL="0" rtl="0" algn="l">
              <a:lnSpc>
                <a:spcPct val="100000"/>
              </a:lnSpc>
              <a:spcBef>
                <a:spcPts val="360"/>
              </a:spcBef>
              <a:spcAft>
                <a:spcPts val="0"/>
              </a:spcAft>
              <a:buSzPts val="1400"/>
              <a:buNone/>
            </a:pPr>
            <a:r>
              <a:t/>
            </a:r>
            <a:endParaRPr/>
          </a:p>
        </p:txBody>
      </p:sp>
      <p:sp>
        <p:nvSpPr>
          <p:cNvPr id="143" name="Google Shape;143;p11: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2: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50" name="Google Shape;150;p12:notes"/>
          <p:cNvSpPr txBox="1"/>
          <p:nvPr>
            <p:ph idx="1" type="body"/>
          </p:nvPr>
        </p:nvSpPr>
        <p:spPr>
          <a:xfrm>
            <a:off x="695809" y="4387767"/>
            <a:ext cx="5560060" cy="4155919"/>
          </a:xfrm>
          <a:prstGeom prst="rect">
            <a:avLst/>
          </a:prstGeom>
          <a:noFill/>
          <a:ln>
            <a:noFill/>
          </a:ln>
        </p:spPr>
        <p:txBody>
          <a:bodyPr anchorCtr="0" anchor="t" bIns="46200" lIns="92425" spcFirstLastPara="1" rIns="92425" wrap="square" tIns="46200">
            <a:noAutofit/>
          </a:bodyPr>
          <a:lstStyle/>
          <a:p>
            <a:pPr indent="0" lvl="0" marL="0" rtl="0" algn="l">
              <a:lnSpc>
                <a:spcPct val="100000"/>
              </a:lnSpc>
              <a:spcBef>
                <a:spcPts val="0"/>
              </a:spcBef>
              <a:spcAft>
                <a:spcPts val="0"/>
              </a:spcAft>
              <a:buSzPts val="1400"/>
              <a:buNone/>
            </a:pPr>
            <a:r>
              <a:rPr lang="en-US">
                <a:latin typeface="Arial"/>
                <a:ea typeface="Arial"/>
                <a:cs typeface="Arial"/>
                <a:sym typeface="Arial"/>
              </a:rPr>
              <a:t>ESSA requires meaningful involvement of parents in the decisions made at the school. Specifically, parents are required to be involved in the development, implementation, review and revisions of the Parent Involvement Policy, School-wide Plan (School Improvement Plan) and the Parent-School Compact. Parents are also required to be involved in the development of district wide policies. </a:t>
            </a:r>
            <a:endParaRPr/>
          </a:p>
          <a:p>
            <a:pPr indent="0" lvl="0" marL="0" rtl="0" algn="l">
              <a:lnSpc>
                <a:spcPct val="100000"/>
              </a:lnSpc>
              <a:spcBef>
                <a:spcPts val="360"/>
              </a:spcBef>
              <a:spcAft>
                <a:spcPts val="0"/>
              </a:spcAft>
              <a:buSzPts val="1400"/>
              <a:buNone/>
            </a:pPr>
            <a:r>
              <a:t/>
            </a:r>
            <a:endParaRPr>
              <a:latin typeface="Arial"/>
              <a:ea typeface="Arial"/>
              <a:cs typeface="Arial"/>
              <a:sym typeface="Arial"/>
            </a:endParaRPr>
          </a:p>
          <a:p>
            <a:pPr indent="0" lvl="0" marL="0" rtl="0" algn="l">
              <a:lnSpc>
                <a:spcPct val="100000"/>
              </a:lnSpc>
              <a:spcBef>
                <a:spcPts val="360"/>
              </a:spcBef>
              <a:spcAft>
                <a:spcPts val="0"/>
              </a:spcAft>
              <a:buSzPts val="1400"/>
              <a:buNone/>
            </a:pPr>
            <a:r>
              <a:rPr b="1" lang="en-US" u="sng">
                <a:latin typeface="Arial"/>
                <a:ea typeface="Arial"/>
                <a:cs typeface="Arial"/>
                <a:sym typeface="Arial"/>
              </a:rPr>
              <a:t>Title I District Parent &amp; Family Engagement Plan</a:t>
            </a:r>
            <a:r>
              <a:rPr lang="en-US">
                <a:latin typeface="Arial"/>
                <a:ea typeface="Arial"/>
                <a:cs typeface="Arial"/>
                <a:sym typeface="Arial"/>
              </a:rPr>
              <a:t>– how the district involves parents and build schools’ and parents’ capacity for strong parent involvement and to help their children succeed.   Must be reviewed and revised annually with parents.</a:t>
            </a:r>
            <a:endParaRPr/>
          </a:p>
          <a:p>
            <a:pPr indent="-283634" lvl="1" marL="737452" rtl="0" algn="l">
              <a:lnSpc>
                <a:spcPct val="100000"/>
              </a:lnSpc>
              <a:spcBef>
                <a:spcPts val="360"/>
              </a:spcBef>
              <a:spcAft>
                <a:spcPts val="0"/>
              </a:spcAft>
              <a:buSzPts val="1400"/>
              <a:buNone/>
            </a:pPr>
            <a:r>
              <a:rPr lang="en-US">
                <a:latin typeface="Arial"/>
                <a:ea typeface="Arial"/>
                <a:cs typeface="Arial"/>
                <a:sym typeface="Arial"/>
              </a:rPr>
              <a:t>Distribute a copy of the District Parent Involvement Policy and review.</a:t>
            </a:r>
            <a:endParaRPr/>
          </a:p>
          <a:p>
            <a:pPr indent="-283634" lvl="1" marL="737452" rtl="0" algn="l">
              <a:lnSpc>
                <a:spcPct val="100000"/>
              </a:lnSpc>
              <a:spcBef>
                <a:spcPts val="360"/>
              </a:spcBef>
              <a:spcAft>
                <a:spcPts val="0"/>
              </a:spcAft>
              <a:buSzPts val="1400"/>
              <a:buNone/>
            </a:pPr>
            <a:r>
              <a:rPr lang="en-US">
                <a:latin typeface="Arial"/>
                <a:ea typeface="Arial"/>
                <a:cs typeface="Arial"/>
                <a:sym typeface="Arial"/>
              </a:rPr>
              <a:t>Explain that Title I parents can be involved in reviewing and updating the policy each year (provide the dates/times for the meeting if available)</a:t>
            </a:r>
            <a:endParaRPr/>
          </a:p>
          <a:p>
            <a:pPr indent="-283634" lvl="1" marL="737452" rtl="0" algn="l">
              <a:lnSpc>
                <a:spcPct val="100000"/>
              </a:lnSpc>
              <a:spcBef>
                <a:spcPts val="360"/>
              </a:spcBef>
              <a:spcAft>
                <a:spcPts val="0"/>
              </a:spcAft>
              <a:buSzPts val="1400"/>
              <a:buNone/>
            </a:pPr>
            <a:r>
              <a:t/>
            </a:r>
            <a:endParaRPr>
              <a:latin typeface="Arial"/>
              <a:ea typeface="Arial"/>
              <a:cs typeface="Arial"/>
              <a:sym typeface="Arial"/>
            </a:endParaRPr>
          </a:p>
          <a:p>
            <a:pPr indent="0" lvl="0" marL="0" rtl="0" algn="l">
              <a:lnSpc>
                <a:spcPct val="100000"/>
              </a:lnSpc>
              <a:spcBef>
                <a:spcPts val="360"/>
              </a:spcBef>
              <a:spcAft>
                <a:spcPts val="0"/>
              </a:spcAft>
              <a:buSzPts val="1400"/>
              <a:buNone/>
            </a:pPr>
            <a:r>
              <a:rPr b="1" lang="en-US" u="sng">
                <a:latin typeface="Arial"/>
                <a:ea typeface="Arial"/>
                <a:cs typeface="Arial"/>
                <a:sym typeface="Arial"/>
              </a:rPr>
              <a:t>Title I School Parent &amp; Family Engagement Plan</a:t>
            </a:r>
            <a:r>
              <a:rPr lang="en-US">
                <a:latin typeface="Arial"/>
                <a:ea typeface="Arial"/>
                <a:cs typeface="Arial"/>
                <a:sym typeface="Arial"/>
              </a:rPr>
              <a:t>  - how the school involves parents in organized, ongoing and timely ways in the planning, review and improvement of programs and provide opportunities for parents to learn how to work with our children to improve their achievement. Must be reviewed and revised annually with parents.</a:t>
            </a:r>
            <a:endParaRPr/>
          </a:p>
          <a:p>
            <a:pPr indent="-283634" lvl="1" marL="737452" rtl="0" algn="l">
              <a:lnSpc>
                <a:spcPct val="100000"/>
              </a:lnSpc>
              <a:spcBef>
                <a:spcPts val="360"/>
              </a:spcBef>
              <a:spcAft>
                <a:spcPts val="0"/>
              </a:spcAft>
              <a:buSzPts val="1400"/>
              <a:buNone/>
            </a:pPr>
            <a:r>
              <a:rPr lang="en-US">
                <a:latin typeface="Arial"/>
                <a:ea typeface="Arial"/>
                <a:cs typeface="Arial"/>
                <a:sym typeface="Arial"/>
              </a:rPr>
              <a:t>Distribute a copy of the School Parent Involvement Policy and review.</a:t>
            </a:r>
            <a:endParaRPr/>
          </a:p>
          <a:p>
            <a:pPr indent="-283634" lvl="1" marL="737452" rtl="0" algn="l">
              <a:lnSpc>
                <a:spcPct val="100000"/>
              </a:lnSpc>
              <a:spcBef>
                <a:spcPts val="360"/>
              </a:spcBef>
              <a:spcAft>
                <a:spcPts val="0"/>
              </a:spcAft>
              <a:buSzPts val="1400"/>
              <a:buNone/>
            </a:pPr>
            <a:r>
              <a:rPr lang="en-US">
                <a:latin typeface="Arial"/>
                <a:ea typeface="Arial"/>
                <a:cs typeface="Arial"/>
                <a:sym typeface="Arial"/>
              </a:rPr>
              <a:t>Explain that Title I parents can be involved in reviewing and updating the policy each year (provide the dates/times for the meeting if available)</a:t>
            </a:r>
            <a:endParaRPr/>
          </a:p>
          <a:p>
            <a:pPr indent="0" lvl="0" marL="0" rtl="0" algn="l">
              <a:lnSpc>
                <a:spcPct val="100000"/>
              </a:lnSpc>
              <a:spcBef>
                <a:spcPts val="360"/>
              </a:spcBef>
              <a:spcAft>
                <a:spcPts val="0"/>
              </a:spcAft>
              <a:buSzPts val="1400"/>
              <a:buNone/>
            </a:pPr>
            <a:r>
              <a:t/>
            </a:r>
            <a:endParaRPr b="1" u="sng">
              <a:latin typeface="Arial"/>
              <a:ea typeface="Arial"/>
              <a:cs typeface="Arial"/>
              <a:sym typeface="Arial"/>
            </a:endParaRPr>
          </a:p>
          <a:p>
            <a:pPr indent="0" lvl="0" marL="0" rtl="0" algn="l">
              <a:lnSpc>
                <a:spcPct val="100000"/>
              </a:lnSpc>
              <a:spcBef>
                <a:spcPts val="360"/>
              </a:spcBef>
              <a:spcAft>
                <a:spcPts val="0"/>
              </a:spcAft>
              <a:buSzPts val="1400"/>
              <a:buNone/>
            </a:pPr>
            <a:r>
              <a:rPr b="1" lang="en-US" u="sng">
                <a:latin typeface="Arial"/>
                <a:ea typeface="Arial"/>
                <a:cs typeface="Arial"/>
                <a:sym typeface="Arial"/>
              </a:rPr>
              <a:t>Title I Home-School Compact</a:t>
            </a:r>
            <a:r>
              <a:rPr lang="en-US">
                <a:latin typeface="Arial"/>
                <a:ea typeface="Arial"/>
                <a:cs typeface="Arial"/>
                <a:sym typeface="Arial"/>
              </a:rPr>
              <a:t> – outlines how parents, the entire school staff, and students will share the responsibility for improved student academic achievement. Must be reviewed and revised annually with parents. </a:t>
            </a:r>
            <a:endParaRPr/>
          </a:p>
          <a:p>
            <a:pPr indent="-283634" lvl="1" marL="737452" rtl="0" algn="l">
              <a:lnSpc>
                <a:spcPct val="100000"/>
              </a:lnSpc>
              <a:spcBef>
                <a:spcPts val="360"/>
              </a:spcBef>
              <a:spcAft>
                <a:spcPts val="0"/>
              </a:spcAft>
              <a:buSzPts val="1400"/>
              <a:buNone/>
            </a:pPr>
            <a:r>
              <a:rPr lang="en-US">
                <a:latin typeface="Arial"/>
                <a:ea typeface="Arial"/>
                <a:cs typeface="Arial"/>
                <a:sym typeface="Arial"/>
              </a:rPr>
              <a:t>Distribute a copy of the School Parent Compact to review and discuss</a:t>
            </a:r>
            <a:endParaRPr/>
          </a:p>
          <a:p>
            <a:pPr indent="0" lvl="1" marL="457200" rtl="0" algn="l">
              <a:lnSpc>
                <a:spcPct val="100000"/>
              </a:lnSpc>
              <a:spcBef>
                <a:spcPts val="360"/>
              </a:spcBef>
              <a:spcAft>
                <a:spcPts val="0"/>
              </a:spcAft>
              <a:buSzPts val="1400"/>
              <a:buNone/>
            </a:pPr>
            <a:r>
              <a:rPr lang="en-US">
                <a:latin typeface="Arial"/>
                <a:ea typeface="Arial"/>
                <a:cs typeface="Arial"/>
                <a:sym typeface="Arial"/>
              </a:rPr>
              <a:t>Explain that Title I parents can be involved in reviewing and updating the Home-School Compact each year during the Spring (provide the dates/times for the meeting if available)</a:t>
            </a:r>
            <a:endParaRPr/>
          </a:p>
          <a:p>
            <a:pPr indent="0" lvl="0" marL="0" rtl="0" algn="l">
              <a:lnSpc>
                <a:spcPct val="100000"/>
              </a:lnSpc>
              <a:spcBef>
                <a:spcPts val="360"/>
              </a:spcBef>
              <a:spcAft>
                <a:spcPts val="0"/>
              </a:spcAft>
              <a:buSzPts val="1400"/>
              <a:buNone/>
            </a:pPr>
            <a:r>
              <a:t/>
            </a:r>
            <a:endParaRPr/>
          </a:p>
        </p:txBody>
      </p:sp>
      <p:sp>
        <p:nvSpPr>
          <p:cNvPr id="151" name="Google Shape;151;p12:notes"/>
          <p:cNvSpPr txBox="1"/>
          <p:nvPr>
            <p:ph idx="12" type="sldNum"/>
          </p:nvPr>
        </p:nvSpPr>
        <p:spPr>
          <a:xfrm>
            <a:off x="3935971" y="8772378"/>
            <a:ext cx="3012500" cy="462120"/>
          </a:xfrm>
          <a:prstGeom prst="rect">
            <a:avLst/>
          </a:prstGeom>
          <a:noFill/>
          <a:ln>
            <a:noFill/>
          </a:ln>
        </p:spPr>
        <p:txBody>
          <a:bodyPr anchorCtr="0" anchor="b" bIns="46200" lIns="92425" spcFirstLastPara="1" rIns="92425" wrap="square" tIns="462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3:notes"/>
          <p:cNvSpPr txBox="1"/>
          <p:nvPr>
            <p:ph idx="1" type="body"/>
          </p:nvPr>
        </p:nvSpPr>
        <p:spPr>
          <a:xfrm>
            <a:off x="695809" y="4387767"/>
            <a:ext cx="5560060" cy="4155919"/>
          </a:xfrm>
          <a:prstGeom prst="rect">
            <a:avLst/>
          </a:prstGeom>
          <a:noFill/>
          <a:ln>
            <a:noFill/>
          </a:ln>
        </p:spPr>
        <p:txBody>
          <a:bodyPr anchorCtr="0" anchor="t" bIns="46200" lIns="92425" spcFirstLastPara="1" rIns="92425" wrap="square" tIns="46200">
            <a:noAutofit/>
          </a:bodyPr>
          <a:lstStyle/>
          <a:p>
            <a:pPr indent="0" lvl="0" marL="0" rtl="0" algn="l">
              <a:lnSpc>
                <a:spcPct val="100000"/>
              </a:lnSpc>
              <a:spcBef>
                <a:spcPts val="360"/>
              </a:spcBef>
              <a:spcAft>
                <a:spcPts val="0"/>
              </a:spcAft>
              <a:buSzPts val="1400"/>
              <a:buNone/>
            </a:pPr>
            <a:r>
              <a:t/>
            </a:r>
            <a:endParaRPr/>
          </a:p>
        </p:txBody>
      </p:sp>
      <p:sp>
        <p:nvSpPr>
          <p:cNvPr id="157" name="Google Shape;157;p13: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5: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63" name="Google Shape;163;p15:notes"/>
          <p:cNvSpPr txBox="1"/>
          <p:nvPr>
            <p:ph idx="1" type="body"/>
          </p:nvPr>
        </p:nvSpPr>
        <p:spPr>
          <a:xfrm>
            <a:off x="695809" y="4387767"/>
            <a:ext cx="5560060" cy="4155919"/>
          </a:xfrm>
          <a:prstGeom prst="rect">
            <a:avLst/>
          </a:prstGeom>
          <a:noFill/>
          <a:ln>
            <a:noFill/>
          </a:ln>
        </p:spPr>
        <p:txBody>
          <a:bodyPr anchorCtr="0" anchor="t" bIns="46200" lIns="92425" spcFirstLastPara="1" rIns="92425" wrap="square" tIns="46200">
            <a:noAutofit/>
          </a:bodyPr>
          <a:lstStyle/>
          <a:p>
            <a:pPr indent="0" lvl="0" marL="0" rtl="0" algn="l">
              <a:lnSpc>
                <a:spcPct val="100000"/>
              </a:lnSpc>
              <a:spcBef>
                <a:spcPts val="0"/>
              </a:spcBef>
              <a:spcAft>
                <a:spcPts val="0"/>
              </a:spcAft>
              <a:buSzPts val="1400"/>
              <a:buNone/>
            </a:pPr>
            <a:r>
              <a:rPr lang="en-US">
                <a:latin typeface="Arial"/>
                <a:ea typeface="Arial"/>
                <a:cs typeface="Arial"/>
                <a:sym typeface="Arial"/>
              </a:rPr>
              <a:t>Inform parents about the various resources and materials available to them through the PFRA.</a:t>
            </a:r>
            <a:endParaRPr/>
          </a:p>
          <a:p>
            <a:pPr indent="0" lvl="0" marL="0" rtl="0" algn="l">
              <a:lnSpc>
                <a:spcPct val="100000"/>
              </a:lnSpc>
              <a:spcBef>
                <a:spcPts val="360"/>
              </a:spcBef>
              <a:spcAft>
                <a:spcPts val="0"/>
              </a:spcAft>
              <a:buSzPts val="1400"/>
              <a:buNone/>
            </a:pPr>
            <a:r>
              <a:rPr lang="en-US">
                <a:latin typeface="Arial"/>
                <a:ea typeface="Arial"/>
                <a:cs typeface="Arial"/>
                <a:sym typeface="Arial"/>
              </a:rPr>
              <a:t>Inform them of the location of the PFRA and times when it is open to parents.</a:t>
            </a:r>
            <a:endParaRPr/>
          </a:p>
          <a:p>
            <a:pPr indent="0" lvl="0" marL="0" rtl="0" algn="l">
              <a:lnSpc>
                <a:spcPct val="100000"/>
              </a:lnSpc>
              <a:spcBef>
                <a:spcPts val="360"/>
              </a:spcBef>
              <a:spcAft>
                <a:spcPts val="0"/>
              </a:spcAft>
              <a:buSzPts val="1400"/>
              <a:buNone/>
            </a:pPr>
            <a:r>
              <a:rPr lang="en-US">
                <a:latin typeface="Arial"/>
                <a:ea typeface="Arial"/>
                <a:cs typeface="Arial"/>
                <a:sym typeface="Arial"/>
              </a:rPr>
              <a:t>Give them an idea of what types and materials are available in the PFRA and what the check-out procedures are for your school.</a:t>
            </a:r>
            <a:endParaRPr/>
          </a:p>
          <a:p>
            <a:pPr indent="0" lvl="0" marL="0" rtl="0" algn="l">
              <a:lnSpc>
                <a:spcPct val="100000"/>
              </a:lnSpc>
              <a:spcBef>
                <a:spcPts val="360"/>
              </a:spcBef>
              <a:spcAft>
                <a:spcPts val="0"/>
              </a:spcAft>
              <a:buSzPts val="1400"/>
              <a:buNone/>
            </a:pPr>
            <a:r>
              <a:t/>
            </a:r>
            <a:endParaRPr/>
          </a:p>
        </p:txBody>
      </p:sp>
      <p:sp>
        <p:nvSpPr>
          <p:cNvPr id="164" name="Google Shape;164;p15:notes"/>
          <p:cNvSpPr txBox="1"/>
          <p:nvPr>
            <p:ph idx="12" type="sldNum"/>
          </p:nvPr>
        </p:nvSpPr>
        <p:spPr>
          <a:xfrm>
            <a:off x="3935971" y="8772378"/>
            <a:ext cx="3012500" cy="462120"/>
          </a:xfrm>
          <a:prstGeom prst="rect">
            <a:avLst/>
          </a:prstGeom>
          <a:noFill/>
          <a:ln>
            <a:noFill/>
          </a:ln>
        </p:spPr>
        <p:txBody>
          <a:bodyPr anchorCtr="0" anchor="b" bIns="46200" lIns="92425" spcFirstLastPara="1" rIns="92425" wrap="square" tIns="462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6: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70" name="Google Shape;170;p16:notes"/>
          <p:cNvSpPr txBox="1"/>
          <p:nvPr>
            <p:ph idx="1" type="body"/>
          </p:nvPr>
        </p:nvSpPr>
        <p:spPr>
          <a:xfrm>
            <a:off x="695809" y="4387767"/>
            <a:ext cx="5560060" cy="4155919"/>
          </a:xfrm>
          <a:prstGeom prst="rect">
            <a:avLst/>
          </a:prstGeom>
          <a:noFill/>
          <a:ln>
            <a:noFill/>
          </a:ln>
        </p:spPr>
        <p:txBody>
          <a:bodyPr anchorCtr="0" anchor="t" bIns="46200" lIns="92425" spcFirstLastPara="1" rIns="92425" wrap="square" tIns="46200">
            <a:noAutofit/>
          </a:bodyPr>
          <a:lstStyle/>
          <a:p>
            <a:pPr indent="0" lvl="0" marL="0" rtl="0" algn="l">
              <a:lnSpc>
                <a:spcPct val="100000"/>
              </a:lnSpc>
              <a:spcBef>
                <a:spcPts val="0"/>
              </a:spcBef>
              <a:spcAft>
                <a:spcPts val="0"/>
              </a:spcAft>
              <a:buSzPts val="1400"/>
              <a:buNone/>
            </a:pPr>
            <a:r>
              <a:rPr lang="en-US">
                <a:latin typeface="Arial"/>
                <a:ea typeface="Arial"/>
                <a:cs typeface="Arial"/>
                <a:sym typeface="Arial"/>
              </a:rPr>
              <a:t>By taking an active role in Title I, you’ll show your child:</a:t>
            </a:r>
            <a:endParaRPr/>
          </a:p>
          <a:p>
            <a:pPr indent="0" lvl="0" marL="0" rtl="0" algn="l">
              <a:lnSpc>
                <a:spcPct val="100000"/>
              </a:lnSpc>
              <a:spcBef>
                <a:spcPts val="360"/>
              </a:spcBef>
              <a:spcAft>
                <a:spcPts val="0"/>
              </a:spcAft>
              <a:buClr>
                <a:schemeClr val="dk1"/>
              </a:buClr>
              <a:buSzPts val="1200"/>
              <a:buFont typeface="Arial"/>
              <a:buChar char="•"/>
            </a:pPr>
            <a:r>
              <a:rPr lang="en-US">
                <a:latin typeface="Arial"/>
                <a:ea typeface="Arial"/>
                <a:cs typeface="Arial"/>
                <a:sym typeface="Arial"/>
              </a:rPr>
              <a:t>How important he or she is to you</a:t>
            </a:r>
            <a:endParaRPr/>
          </a:p>
          <a:p>
            <a:pPr indent="0" lvl="0" marL="0" rtl="0" algn="l">
              <a:lnSpc>
                <a:spcPct val="100000"/>
              </a:lnSpc>
              <a:spcBef>
                <a:spcPts val="360"/>
              </a:spcBef>
              <a:spcAft>
                <a:spcPts val="0"/>
              </a:spcAft>
              <a:buClr>
                <a:schemeClr val="dk1"/>
              </a:buClr>
              <a:buSzPts val="1200"/>
              <a:buFont typeface="Arial"/>
              <a:buChar char="•"/>
            </a:pPr>
            <a:r>
              <a:rPr lang="en-US">
                <a:latin typeface="Arial"/>
                <a:ea typeface="Arial"/>
                <a:cs typeface="Arial"/>
                <a:sym typeface="Arial"/>
              </a:rPr>
              <a:t>How important education is to you</a:t>
            </a:r>
            <a:endParaRPr/>
          </a:p>
          <a:p>
            <a:pPr indent="0" lvl="0" marL="0" rtl="0" algn="l">
              <a:lnSpc>
                <a:spcPct val="100000"/>
              </a:lnSpc>
              <a:spcBef>
                <a:spcPts val="360"/>
              </a:spcBef>
              <a:spcAft>
                <a:spcPts val="0"/>
              </a:spcAft>
              <a:buClr>
                <a:schemeClr val="dk1"/>
              </a:buClr>
              <a:buSzPts val="1200"/>
              <a:buFont typeface="Arial"/>
              <a:buChar char="•"/>
            </a:pPr>
            <a:r>
              <a:rPr lang="en-US">
                <a:latin typeface="Arial"/>
                <a:ea typeface="Arial"/>
                <a:cs typeface="Arial"/>
                <a:sym typeface="Arial"/>
              </a:rPr>
              <a:t>That you and the school are a team</a:t>
            </a:r>
            <a:endParaRPr/>
          </a:p>
          <a:p>
            <a:pPr indent="0" lvl="0" marL="0" rtl="0" algn="l">
              <a:lnSpc>
                <a:spcPct val="100000"/>
              </a:lnSpc>
              <a:spcBef>
                <a:spcPts val="360"/>
              </a:spcBef>
              <a:spcAft>
                <a:spcPts val="0"/>
              </a:spcAft>
              <a:buClr>
                <a:schemeClr val="dk1"/>
              </a:buClr>
              <a:buSzPts val="1200"/>
              <a:buFont typeface="Arial"/>
              <a:buNone/>
            </a:pPr>
            <a:r>
              <a:t/>
            </a:r>
            <a:endParaRPr>
              <a:latin typeface="Arial"/>
              <a:ea typeface="Arial"/>
              <a:cs typeface="Arial"/>
              <a:sym typeface="Arial"/>
            </a:endParaRPr>
          </a:p>
          <a:p>
            <a:pPr indent="0" lvl="0" marL="0" rtl="0" algn="l">
              <a:lnSpc>
                <a:spcPct val="100000"/>
              </a:lnSpc>
              <a:spcBef>
                <a:spcPts val="360"/>
              </a:spcBef>
              <a:spcAft>
                <a:spcPts val="0"/>
              </a:spcAft>
              <a:buClr>
                <a:schemeClr val="dk1"/>
              </a:buClr>
              <a:buSzPts val="1200"/>
              <a:buFont typeface="Arial"/>
              <a:buChar char="•"/>
            </a:pPr>
            <a:r>
              <a:rPr lang="en-US">
                <a:latin typeface="Arial"/>
                <a:ea typeface="Arial"/>
                <a:cs typeface="Arial"/>
                <a:sym typeface="Arial"/>
              </a:rPr>
              <a:t>Speak up if you notice any problems – But, don’t criticize the school or a teacher in front of your child.</a:t>
            </a:r>
            <a:endParaRPr/>
          </a:p>
          <a:p>
            <a:pPr indent="0" lvl="0" marL="0" rtl="0" algn="l">
              <a:lnSpc>
                <a:spcPct val="100000"/>
              </a:lnSpc>
              <a:spcBef>
                <a:spcPts val="360"/>
              </a:spcBef>
              <a:spcAft>
                <a:spcPts val="0"/>
              </a:spcAft>
              <a:buSzPts val="1400"/>
              <a:buNone/>
            </a:pPr>
            <a:r>
              <a:t/>
            </a:r>
            <a:endParaRPr/>
          </a:p>
        </p:txBody>
      </p:sp>
      <p:sp>
        <p:nvSpPr>
          <p:cNvPr id="171" name="Google Shape;171;p16:notes"/>
          <p:cNvSpPr txBox="1"/>
          <p:nvPr>
            <p:ph idx="12" type="sldNum"/>
          </p:nvPr>
        </p:nvSpPr>
        <p:spPr>
          <a:xfrm>
            <a:off x="3935971" y="8772378"/>
            <a:ext cx="3012500" cy="462120"/>
          </a:xfrm>
          <a:prstGeom prst="rect">
            <a:avLst/>
          </a:prstGeom>
          <a:noFill/>
          <a:ln>
            <a:noFill/>
          </a:ln>
        </p:spPr>
        <p:txBody>
          <a:bodyPr anchorCtr="0" anchor="b" bIns="46200" lIns="92425" spcFirstLastPara="1" rIns="92425" wrap="square" tIns="462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9ce0501df3_0_0:notes"/>
          <p:cNvSpPr/>
          <p:nvPr>
            <p:ph idx="2" type="sldImg"/>
          </p:nvPr>
        </p:nvSpPr>
        <p:spPr>
          <a:xfrm>
            <a:off x="1166813" y="692150"/>
            <a:ext cx="4617900" cy="34638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9ce0501df3_0_0:notes"/>
          <p:cNvSpPr txBox="1"/>
          <p:nvPr>
            <p:ph idx="1" type="body"/>
          </p:nvPr>
        </p:nvSpPr>
        <p:spPr>
          <a:xfrm>
            <a:off x="695809" y="4387767"/>
            <a:ext cx="5560200" cy="415590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179" name="Google Shape;179;g9ce0501df3_0_0:notes"/>
          <p:cNvSpPr txBox="1"/>
          <p:nvPr>
            <p:ph idx="12" type="sldNum"/>
          </p:nvPr>
        </p:nvSpPr>
        <p:spPr>
          <a:xfrm>
            <a:off x="3935971" y="8772378"/>
            <a:ext cx="3012600" cy="462000"/>
          </a:xfrm>
          <a:prstGeom prst="rect">
            <a:avLst/>
          </a:prstGeom>
        </p:spPr>
        <p:txBody>
          <a:bodyPr anchorCtr="0" anchor="b" bIns="46200" lIns="92425" spcFirstLastPara="1" rIns="92425" wrap="square" tIns="462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9ce0501df3_0_8:notes"/>
          <p:cNvSpPr/>
          <p:nvPr>
            <p:ph idx="2" type="sldImg"/>
          </p:nvPr>
        </p:nvSpPr>
        <p:spPr>
          <a:xfrm>
            <a:off x="1166813" y="692150"/>
            <a:ext cx="4617900" cy="34638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9ce0501df3_0_8:notes"/>
          <p:cNvSpPr txBox="1"/>
          <p:nvPr>
            <p:ph idx="1" type="body"/>
          </p:nvPr>
        </p:nvSpPr>
        <p:spPr>
          <a:xfrm>
            <a:off x="695809" y="4387767"/>
            <a:ext cx="5560200" cy="415590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187" name="Google Shape;187;g9ce0501df3_0_8:notes"/>
          <p:cNvSpPr txBox="1"/>
          <p:nvPr>
            <p:ph idx="12" type="sldNum"/>
          </p:nvPr>
        </p:nvSpPr>
        <p:spPr>
          <a:xfrm>
            <a:off x="3935971" y="8772378"/>
            <a:ext cx="3012600" cy="462000"/>
          </a:xfrm>
          <a:prstGeom prst="rect">
            <a:avLst/>
          </a:prstGeom>
        </p:spPr>
        <p:txBody>
          <a:bodyPr anchorCtr="0" anchor="b" bIns="46200" lIns="92425" spcFirstLastPara="1" rIns="92425" wrap="square" tIns="462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9ce0501df3_0_15:notes"/>
          <p:cNvSpPr/>
          <p:nvPr>
            <p:ph idx="2" type="sldImg"/>
          </p:nvPr>
        </p:nvSpPr>
        <p:spPr>
          <a:xfrm>
            <a:off x="1166813" y="692150"/>
            <a:ext cx="4617900" cy="34638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9ce0501df3_0_15:notes"/>
          <p:cNvSpPr txBox="1"/>
          <p:nvPr>
            <p:ph idx="1" type="body"/>
          </p:nvPr>
        </p:nvSpPr>
        <p:spPr>
          <a:xfrm>
            <a:off x="695809" y="4387767"/>
            <a:ext cx="5560200" cy="415590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195" name="Google Shape;195;g9ce0501df3_0_15:notes"/>
          <p:cNvSpPr txBox="1"/>
          <p:nvPr>
            <p:ph idx="12" type="sldNum"/>
          </p:nvPr>
        </p:nvSpPr>
        <p:spPr>
          <a:xfrm>
            <a:off x="3935971" y="8772378"/>
            <a:ext cx="3012600" cy="462000"/>
          </a:xfrm>
          <a:prstGeom prst="rect">
            <a:avLst/>
          </a:prstGeom>
        </p:spPr>
        <p:txBody>
          <a:bodyPr anchorCtr="0" anchor="b" bIns="46200" lIns="92425" spcFirstLastPara="1" rIns="92425" wrap="square" tIns="462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8:notes"/>
          <p:cNvSpPr txBox="1"/>
          <p:nvPr>
            <p:ph idx="1" type="body"/>
          </p:nvPr>
        </p:nvSpPr>
        <p:spPr>
          <a:xfrm>
            <a:off x="695809" y="4387767"/>
            <a:ext cx="5560060" cy="4155919"/>
          </a:xfrm>
          <a:prstGeom prst="rect">
            <a:avLst/>
          </a:prstGeom>
          <a:noFill/>
          <a:ln>
            <a:noFill/>
          </a:ln>
        </p:spPr>
        <p:txBody>
          <a:bodyPr anchorCtr="0" anchor="t" bIns="46200" lIns="92425" spcFirstLastPara="1" rIns="92425" wrap="square" tIns="46200">
            <a:noAutofit/>
          </a:bodyPr>
          <a:lstStyle/>
          <a:p>
            <a:pPr indent="0" lvl="0" marL="0" rtl="0" algn="l">
              <a:lnSpc>
                <a:spcPct val="100000"/>
              </a:lnSpc>
              <a:spcBef>
                <a:spcPts val="360"/>
              </a:spcBef>
              <a:spcAft>
                <a:spcPts val="0"/>
              </a:spcAft>
              <a:buSzPts val="1400"/>
              <a:buNone/>
            </a:pPr>
            <a:r>
              <a:t/>
            </a:r>
            <a:endParaRPr/>
          </a:p>
        </p:txBody>
      </p:sp>
      <p:sp>
        <p:nvSpPr>
          <p:cNvPr id="201" name="Google Shape;201;p18: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9:notes"/>
          <p:cNvSpPr txBox="1"/>
          <p:nvPr>
            <p:ph idx="1" type="body"/>
          </p:nvPr>
        </p:nvSpPr>
        <p:spPr>
          <a:xfrm>
            <a:off x="695809" y="4387767"/>
            <a:ext cx="5560060" cy="4155919"/>
          </a:xfrm>
          <a:prstGeom prst="rect">
            <a:avLst/>
          </a:prstGeom>
          <a:noFill/>
          <a:ln>
            <a:noFill/>
          </a:ln>
        </p:spPr>
        <p:txBody>
          <a:bodyPr anchorCtr="0" anchor="t" bIns="46200" lIns="92425" spcFirstLastPara="1" rIns="92425" wrap="square" tIns="46200">
            <a:noAutofit/>
          </a:bodyPr>
          <a:lstStyle/>
          <a:p>
            <a:pPr indent="0" lvl="0" marL="0" rtl="0" algn="l">
              <a:lnSpc>
                <a:spcPct val="100000"/>
              </a:lnSpc>
              <a:spcBef>
                <a:spcPts val="360"/>
              </a:spcBef>
              <a:spcAft>
                <a:spcPts val="0"/>
              </a:spcAft>
              <a:buSzPts val="1400"/>
              <a:buNone/>
            </a:pPr>
            <a:r>
              <a:t/>
            </a:r>
            <a:endParaRPr/>
          </a:p>
        </p:txBody>
      </p:sp>
      <p:sp>
        <p:nvSpPr>
          <p:cNvPr id="207" name="Google Shape;207;p19: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95809" y="4387767"/>
            <a:ext cx="5560060" cy="4155919"/>
          </a:xfrm>
          <a:prstGeom prst="rect">
            <a:avLst/>
          </a:prstGeom>
          <a:noFill/>
          <a:ln>
            <a:noFill/>
          </a:ln>
        </p:spPr>
        <p:txBody>
          <a:bodyPr anchorCtr="0" anchor="t" bIns="46200" lIns="92425" spcFirstLastPara="1" rIns="92425" wrap="square" tIns="46200">
            <a:noAutofit/>
          </a:bodyPr>
          <a:lstStyle/>
          <a:p>
            <a:pPr indent="0" lvl="0" marL="0" rtl="0" algn="l">
              <a:lnSpc>
                <a:spcPct val="100000"/>
              </a:lnSpc>
              <a:spcBef>
                <a:spcPts val="360"/>
              </a:spcBef>
              <a:spcAft>
                <a:spcPts val="0"/>
              </a:spcAft>
              <a:buSzPts val="1400"/>
              <a:buNone/>
            </a:pPr>
            <a:r>
              <a:t/>
            </a:r>
            <a:endParaRPr/>
          </a:p>
        </p:txBody>
      </p:sp>
      <p:sp>
        <p:nvSpPr>
          <p:cNvPr id="90" name="Google Shape;90;p2: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96" name="Google Shape;96;p3:notes"/>
          <p:cNvSpPr txBox="1"/>
          <p:nvPr>
            <p:ph idx="1" type="body"/>
          </p:nvPr>
        </p:nvSpPr>
        <p:spPr>
          <a:xfrm>
            <a:off x="695809" y="4387767"/>
            <a:ext cx="5560060" cy="4155919"/>
          </a:xfrm>
          <a:prstGeom prst="rect">
            <a:avLst/>
          </a:prstGeom>
          <a:noFill/>
          <a:ln>
            <a:noFill/>
          </a:ln>
        </p:spPr>
        <p:txBody>
          <a:bodyPr anchorCtr="0" anchor="t" bIns="46200" lIns="92425" spcFirstLastPara="1" rIns="92425" wrap="square" tIns="46200">
            <a:noAutofit/>
          </a:bodyPr>
          <a:lstStyle/>
          <a:p>
            <a:pPr indent="0" lvl="0" marL="0" rtl="0" algn="l">
              <a:lnSpc>
                <a:spcPct val="100000"/>
              </a:lnSpc>
              <a:spcBef>
                <a:spcPts val="0"/>
              </a:spcBef>
              <a:spcAft>
                <a:spcPts val="0"/>
              </a:spcAft>
              <a:buSzPts val="1400"/>
              <a:buNone/>
            </a:pPr>
            <a:r>
              <a:rPr lang="en-US">
                <a:latin typeface="Arial"/>
                <a:ea typeface="Arial"/>
                <a:cs typeface="Arial"/>
                <a:sym typeface="Arial"/>
              </a:rPr>
              <a:t>Title I funds are used by schools and districts for a variety of programs and activities designed to increase children’s academic achievement (especially in reading and math). Schools work to identify students most in need of educational help. The schools set goals for improvement, measure student progress, using standards set forth in the state’s Title I plan, develop programs that add to regular classroom instruction, and involve parents in all aspects of the program. Title I seeks to provide supplemental support to those students that are the furthest from meeting the standards the state has set for all children.  </a:t>
            </a:r>
            <a:endParaRPr/>
          </a:p>
          <a:p>
            <a:pPr indent="0" lvl="0" marL="0" rtl="0" algn="l">
              <a:lnSpc>
                <a:spcPct val="100000"/>
              </a:lnSpc>
              <a:spcBef>
                <a:spcPts val="360"/>
              </a:spcBef>
              <a:spcAft>
                <a:spcPts val="0"/>
              </a:spcAft>
              <a:buSzPts val="1400"/>
              <a:buNone/>
            </a:pPr>
            <a:r>
              <a:t/>
            </a:r>
            <a:endParaRPr>
              <a:latin typeface="Arial"/>
              <a:ea typeface="Arial"/>
              <a:cs typeface="Arial"/>
              <a:sym typeface="Arial"/>
            </a:endParaRPr>
          </a:p>
          <a:p>
            <a:pPr indent="0" lvl="0" marL="0" rtl="0" algn="l">
              <a:lnSpc>
                <a:spcPct val="100000"/>
              </a:lnSpc>
              <a:spcBef>
                <a:spcPts val="360"/>
              </a:spcBef>
              <a:spcAft>
                <a:spcPts val="0"/>
              </a:spcAft>
              <a:buSzPts val="1400"/>
              <a:buNone/>
            </a:pPr>
            <a:r>
              <a:rPr lang="en-US">
                <a:latin typeface="Arial"/>
                <a:ea typeface="Arial"/>
                <a:cs typeface="Arial"/>
                <a:sym typeface="Arial"/>
              </a:rPr>
              <a:t>Districts receive Title I funds from the federal government (through the US Department of Education and the Florida Bureau of Federal Programs) and distribute these funds to schools based on the number of low-income students (eligible for free/reduced price lunch).   However, low-income is only used to distribute funds.  Students are selected to receive Title I services if they have an academic need.</a:t>
            </a:r>
            <a:endParaRPr/>
          </a:p>
          <a:p>
            <a:pPr indent="0" lvl="0" marL="0" rtl="0" algn="l">
              <a:lnSpc>
                <a:spcPct val="100000"/>
              </a:lnSpc>
              <a:spcBef>
                <a:spcPts val="360"/>
              </a:spcBef>
              <a:spcAft>
                <a:spcPts val="0"/>
              </a:spcAft>
              <a:buSzPts val="1400"/>
              <a:buNone/>
            </a:pPr>
            <a:r>
              <a:t/>
            </a:r>
            <a:endParaRPr/>
          </a:p>
        </p:txBody>
      </p:sp>
      <p:sp>
        <p:nvSpPr>
          <p:cNvPr id="97" name="Google Shape;97;p3:notes"/>
          <p:cNvSpPr txBox="1"/>
          <p:nvPr>
            <p:ph idx="12" type="sldNum"/>
          </p:nvPr>
        </p:nvSpPr>
        <p:spPr>
          <a:xfrm>
            <a:off x="3935971" y="8772378"/>
            <a:ext cx="3012500" cy="462120"/>
          </a:xfrm>
          <a:prstGeom prst="rect">
            <a:avLst/>
          </a:prstGeom>
          <a:noFill/>
          <a:ln>
            <a:noFill/>
          </a:ln>
        </p:spPr>
        <p:txBody>
          <a:bodyPr anchorCtr="0" anchor="b" bIns="46200" lIns="92425" spcFirstLastPara="1" rIns="92425" wrap="square" tIns="462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4: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03" name="Google Shape;103;p4:notes"/>
          <p:cNvSpPr txBox="1"/>
          <p:nvPr>
            <p:ph idx="1" type="body"/>
          </p:nvPr>
        </p:nvSpPr>
        <p:spPr>
          <a:xfrm>
            <a:off x="695809" y="4387767"/>
            <a:ext cx="5560060" cy="4155919"/>
          </a:xfrm>
          <a:prstGeom prst="rect">
            <a:avLst/>
          </a:prstGeom>
          <a:noFill/>
          <a:ln>
            <a:noFill/>
          </a:ln>
        </p:spPr>
        <p:txBody>
          <a:bodyPr anchorCtr="0" anchor="t" bIns="46200" lIns="92425" spcFirstLastPara="1" rIns="92425" wrap="square" tIns="46200">
            <a:noAutofit/>
          </a:bodyPr>
          <a:lstStyle/>
          <a:p>
            <a:pPr indent="0" lvl="0" marL="0" rtl="0" algn="l">
              <a:lnSpc>
                <a:spcPct val="100000"/>
              </a:lnSpc>
              <a:spcBef>
                <a:spcPts val="0"/>
              </a:spcBef>
              <a:spcAft>
                <a:spcPts val="0"/>
              </a:spcAft>
              <a:buSzPts val="1400"/>
              <a:buNone/>
            </a:pPr>
            <a:r>
              <a:rPr lang="en-US">
                <a:latin typeface="Arial"/>
                <a:ea typeface="Arial"/>
                <a:cs typeface="Arial"/>
                <a:sym typeface="Arial"/>
              </a:rPr>
              <a:t>The Florida Department of Education receives funds from the federal government. Districts receive Title I funds from Department of Education, and the school district distributes these funds to schools based on the percentage of children eligible for free/reduced price lunch; however, students do not have to be from low-income families to receive academic services.  </a:t>
            </a:r>
            <a:endParaRPr/>
          </a:p>
          <a:p>
            <a:pPr indent="0" lvl="0" marL="0" rtl="0" algn="l">
              <a:lnSpc>
                <a:spcPct val="100000"/>
              </a:lnSpc>
              <a:spcBef>
                <a:spcPts val="360"/>
              </a:spcBef>
              <a:spcAft>
                <a:spcPts val="0"/>
              </a:spcAft>
              <a:buSzPts val="1400"/>
              <a:buNone/>
            </a:pPr>
            <a:r>
              <a:t/>
            </a:r>
            <a:endParaRPr>
              <a:latin typeface="Arial"/>
              <a:ea typeface="Arial"/>
              <a:cs typeface="Arial"/>
              <a:sym typeface="Arial"/>
            </a:endParaRPr>
          </a:p>
          <a:p>
            <a:pPr indent="0" lvl="0" marL="0" rtl="0" algn="l">
              <a:lnSpc>
                <a:spcPct val="100000"/>
              </a:lnSpc>
              <a:spcBef>
                <a:spcPts val="360"/>
              </a:spcBef>
              <a:spcAft>
                <a:spcPts val="0"/>
              </a:spcAft>
              <a:buSzPts val="1400"/>
              <a:buNone/>
            </a:pPr>
            <a:r>
              <a:rPr lang="en-US">
                <a:latin typeface="Arial"/>
                <a:ea typeface="Arial"/>
                <a:cs typeface="Arial"/>
                <a:sym typeface="Arial"/>
              </a:rPr>
              <a:t>For Title I Schoolwide Programs:  Our students are in a Title I School-wide program. This means that our Title I money can be used to upgrade the educational program in ways that may impact every student in the school .  This also means that </a:t>
            </a:r>
            <a:r>
              <a:rPr b="1" lang="en-US">
                <a:latin typeface="Arial"/>
                <a:ea typeface="Arial"/>
                <a:cs typeface="Arial"/>
                <a:sym typeface="Arial"/>
              </a:rPr>
              <a:t>every parent/guardian of a student in our school is a Title I parent! </a:t>
            </a:r>
            <a:r>
              <a:rPr lang="en-US">
                <a:latin typeface="Arial"/>
                <a:ea typeface="Arial"/>
                <a:cs typeface="Arial"/>
                <a:sym typeface="Arial"/>
              </a:rPr>
              <a:t>The school sets goals for improvement, measures student progress, using standards set forth in the state’s Title I plan, develops programs that add to regular classroom instruction, and involve parents in all aspects of the program.</a:t>
            </a:r>
            <a:endParaRPr/>
          </a:p>
          <a:p>
            <a:pPr indent="0" lvl="0" marL="0" rtl="0" algn="l">
              <a:lnSpc>
                <a:spcPct val="100000"/>
              </a:lnSpc>
              <a:spcBef>
                <a:spcPts val="360"/>
              </a:spcBef>
              <a:spcAft>
                <a:spcPts val="0"/>
              </a:spcAft>
              <a:buSzPts val="1400"/>
              <a:buNone/>
            </a:pPr>
            <a:r>
              <a:t/>
            </a:r>
            <a:endParaRPr b="1">
              <a:latin typeface="Arial"/>
              <a:ea typeface="Arial"/>
              <a:cs typeface="Arial"/>
              <a:sym typeface="Arial"/>
            </a:endParaRPr>
          </a:p>
          <a:p>
            <a:pPr indent="0" lvl="0" marL="0" rtl="0" algn="l">
              <a:lnSpc>
                <a:spcPct val="100000"/>
              </a:lnSpc>
              <a:spcBef>
                <a:spcPts val="360"/>
              </a:spcBef>
              <a:spcAft>
                <a:spcPts val="0"/>
              </a:spcAft>
              <a:buSzPts val="1400"/>
              <a:buNone/>
            </a:pPr>
            <a:r>
              <a:rPr lang="en-US">
                <a:latin typeface="Arial"/>
                <a:ea typeface="Arial"/>
                <a:cs typeface="Arial"/>
                <a:sym typeface="Arial"/>
              </a:rPr>
              <a:t>For Title I Targeted Programs:  Our school is a Title I Targeted Assisted School.  That means that we identify (or target) students with academic needs for Title I services.  We look at assessment results for students and identify those who need extra help to get caught up with their classmates. </a:t>
            </a:r>
            <a:endParaRPr/>
          </a:p>
          <a:p>
            <a:pPr indent="0" lvl="0" marL="0" rtl="0" algn="l">
              <a:lnSpc>
                <a:spcPct val="100000"/>
              </a:lnSpc>
              <a:spcBef>
                <a:spcPts val="360"/>
              </a:spcBef>
              <a:spcAft>
                <a:spcPts val="0"/>
              </a:spcAft>
              <a:buSzPts val="1400"/>
              <a:buNone/>
            </a:pPr>
            <a:r>
              <a:t/>
            </a:r>
            <a:endParaRPr/>
          </a:p>
        </p:txBody>
      </p:sp>
      <p:sp>
        <p:nvSpPr>
          <p:cNvPr id="104" name="Google Shape;104;p4:notes"/>
          <p:cNvSpPr txBox="1"/>
          <p:nvPr>
            <p:ph idx="12" type="sldNum"/>
          </p:nvPr>
        </p:nvSpPr>
        <p:spPr>
          <a:xfrm>
            <a:off x="3935971" y="8772378"/>
            <a:ext cx="3012500" cy="462120"/>
          </a:xfrm>
          <a:prstGeom prst="rect">
            <a:avLst/>
          </a:prstGeom>
          <a:noFill/>
          <a:ln>
            <a:noFill/>
          </a:ln>
        </p:spPr>
        <p:txBody>
          <a:bodyPr anchorCtr="0" anchor="b" bIns="46200" lIns="92425" spcFirstLastPara="1" rIns="92425" wrap="square" tIns="462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5: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10" name="Google Shape;110;p5:notes"/>
          <p:cNvSpPr txBox="1"/>
          <p:nvPr>
            <p:ph idx="1" type="body"/>
          </p:nvPr>
        </p:nvSpPr>
        <p:spPr>
          <a:xfrm>
            <a:off x="695809" y="4387767"/>
            <a:ext cx="5560060" cy="4155919"/>
          </a:xfrm>
          <a:prstGeom prst="rect">
            <a:avLst/>
          </a:prstGeom>
          <a:noFill/>
          <a:ln>
            <a:noFill/>
          </a:ln>
        </p:spPr>
        <p:txBody>
          <a:bodyPr anchorCtr="0" anchor="t" bIns="46200" lIns="92425" spcFirstLastPara="1" rIns="92425" wrap="square" tIns="46200">
            <a:noAutofit/>
          </a:bodyPr>
          <a:lstStyle/>
          <a:p>
            <a:pPr indent="0" lvl="0" marL="0" rtl="0" algn="l">
              <a:lnSpc>
                <a:spcPct val="100000"/>
              </a:lnSpc>
              <a:spcBef>
                <a:spcPts val="0"/>
              </a:spcBef>
              <a:spcAft>
                <a:spcPts val="0"/>
              </a:spcAft>
              <a:buSzPts val="1400"/>
              <a:buNone/>
            </a:pPr>
            <a:r>
              <a:rPr lang="en-US">
                <a:latin typeface="Arial"/>
                <a:ea typeface="Arial"/>
                <a:cs typeface="Arial"/>
                <a:sym typeface="Arial"/>
              </a:rPr>
              <a:t>Describe your Title I program and what it looks like.  </a:t>
            </a:r>
            <a:r>
              <a:rPr b="1" lang="en-US">
                <a:latin typeface="Arial"/>
                <a:ea typeface="Arial"/>
                <a:cs typeface="Arial"/>
                <a:sym typeface="Arial"/>
              </a:rPr>
              <a:t>Suggestions for services provided through Title I funding:  Additional teachers for intervention instruction, technology, Evidence Based curriculum materials, extended day intervention.</a:t>
            </a:r>
            <a:endParaRPr/>
          </a:p>
          <a:p>
            <a:pPr indent="0" lvl="0" marL="0" rtl="0" algn="l">
              <a:lnSpc>
                <a:spcPct val="100000"/>
              </a:lnSpc>
              <a:spcBef>
                <a:spcPts val="360"/>
              </a:spcBef>
              <a:spcAft>
                <a:spcPts val="0"/>
              </a:spcAft>
              <a:buSzPts val="1400"/>
              <a:buNone/>
            </a:pPr>
            <a:r>
              <a:t/>
            </a:r>
            <a:endParaRPr>
              <a:latin typeface="Arial"/>
              <a:ea typeface="Arial"/>
              <a:cs typeface="Arial"/>
              <a:sym typeface="Arial"/>
            </a:endParaRPr>
          </a:p>
          <a:p>
            <a:pPr indent="0" lvl="0" marL="0" rtl="0" algn="l">
              <a:lnSpc>
                <a:spcPct val="100000"/>
              </a:lnSpc>
              <a:spcBef>
                <a:spcPts val="360"/>
              </a:spcBef>
              <a:spcAft>
                <a:spcPts val="0"/>
              </a:spcAft>
              <a:buSzPts val="1400"/>
              <a:buNone/>
            </a:pPr>
            <a:r>
              <a:rPr lang="en-US">
                <a:latin typeface="Arial"/>
                <a:ea typeface="Arial"/>
                <a:cs typeface="Arial"/>
                <a:sym typeface="Arial"/>
              </a:rPr>
              <a:t>1% of these funds are used to provide Parent Involvement activities</a:t>
            </a:r>
            <a:endParaRPr/>
          </a:p>
          <a:p>
            <a:pPr indent="0" lvl="0" marL="0" rtl="0" algn="l">
              <a:lnSpc>
                <a:spcPct val="100000"/>
              </a:lnSpc>
              <a:spcBef>
                <a:spcPts val="360"/>
              </a:spcBef>
              <a:spcAft>
                <a:spcPts val="0"/>
              </a:spcAft>
              <a:buSzPts val="1400"/>
              <a:buNone/>
            </a:pPr>
            <a:r>
              <a:t/>
            </a:r>
            <a:endParaRPr>
              <a:latin typeface="Arial"/>
              <a:ea typeface="Arial"/>
              <a:cs typeface="Arial"/>
              <a:sym typeface="Arial"/>
            </a:endParaRPr>
          </a:p>
          <a:p>
            <a:pPr indent="0" lvl="0" marL="0" rtl="0" algn="l">
              <a:lnSpc>
                <a:spcPct val="100000"/>
              </a:lnSpc>
              <a:spcBef>
                <a:spcPts val="360"/>
              </a:spcBef>
              <a:spcAft>
                <a:spcPts val="0"/>
              </a:spcAft>
              <a:buSzPts val="1400"/>
              <a:buNone/>
            </a:pPr>
            <a:r>
              <a:rPr lang="en-US">
                <a:latin typeface="Arial"/>
                <a:ea typeface="Arial"/>
                <a:cs typeface="Arial"/>
                <a:sym typeface="Arial"/>
              </a:rPr>
              <a:t>How and when will parents help to determine how that money is spent?  </a:t>
            </a:r>
            <a:endParaRPr/>
          </a:p>
          <a:p>
            <a:pPr indent="0" lvl="0" marL="0" rtl="0" algn="l">
              <a:lnSpc>
                <a:spcPct val="100000"/>
              </a:lnSpc>
              <a:spcBef>
                <a:spcPts val="360"/>
              </a:spcBef>
              <a:spcAft>
                <a:spcPts val="0"/>
              </a:spcAft>
              <a:buSzPts val="1400"/>
              <a:buNone/>
            </a:pPr>
            <a:r>
              <a:rPr lang="en-US">
                <a:latin typeface="Arial"/>
                <a:ea typeface="Arial"/>
                <a:cs typeface="Arial"/>
                <a:sym typeface="Arial"/>
              </a:rPr>
              <a:t>Describe how parent involvement funds were used the previous year.  </a:t>
            </a:r>
            <a:endParaRPr/>
          </a:p>
          <a:p>
            <a:pPr indent="0" lvl="0" marL="0" rtl="0" algn="l">
              <a:lnSpc>
                <a:spcPct val="100000"/>
              </a:lnSpc>
              <a:spcBef>
                <a:spcPts val="360"/>
              </a:spcBef>
              <a:spcAft>
                <a:spcPts val="0"/>
              </a:spcAft>
              <a:buSzPts val="1400"/>
              <a:buNone/>
            </a:pPr>
            <a:r>
              <a:t/>
            </a:r>
            <a:endParaRPr>
              <a:latin typeface="Arial"/>
              <a:ea typeface="Arial"/>
              <a:cs typeface="Arial"/>
              <a:sym typeface="Arial"/>
            </a:endParaRPr>
          </a:p>
          <a:p>
            <a:pPr indent="0" lvl="0" marL="0" rtl="0" algn="l">
              <a:lnSpc>
                <a:spcPct val="100000"/>
              </a:lnSpc>
              <a:spcBef>
                <a:spcPts val="360"/>
              </a:spcBef>
              <a:spcAft>
                <a:spcPts val="0"/>
              </a:spcAft>
              <a:buSzPts val="1400"/>
              <a:buNone/>
            </a:pPr>
            <a:r>
              <a:rPr lang="en-US">
                <a:latin typeface="Arial"/>
                <a:ea typeface="Arial"/>
                <a:cs typeface="Arial"/>
                <a:sym typeface="Arial"/>
              </a:rPr>
              <a:t>Explain that parents must have the opportunity to help decide how the parent involvement funds are used and what type of parent involvement activities they want or need to help their kids do better in school.</a:t>
            </a:r>
            <a:endParaRPr/>
          </a:p>
          <a:p>
            <a:pPr indent="0" lvl="0" marL="0" rtl="0" algn="l">
              <a:lnSpc>
                <a:spcPct val="100000"/>
              </a:lnSpc>
              <a:spcBef>
                <a:spcPts val="360"/>
              </a:spcBef>
              <a:spcAft>
                <a:spcPts val="0"/>
              </a:spcAft>
              <a:buSzPts val="1400"/>
              <a:buNone/>
            </a:pPr>
            <a:r>
              <a:t/>
            </a:r>
            <a:endParaRPr/>
          </a:p>
        </p:txBody>
      </p:sp>
      <p:sp>
        <p:nvSpPr>
          <p:cNvPr id="111" name="Google Shape;111;p5:notes"/>
          <p:cNvSpPr txBox="1"/>
          <p:nvPr>
            <p:ph idx="12" type="sldNum"/>
          </p:nvPr>
        </p:nvSpPr>
        <p:spPr>
          <a:xfrm>
            <a:off x="3935971" y="8772378"/>
            <a:ext cx="3012500" cy="462120"/>
          </a:xfrm>
          <a:prstGeom prst="rect">
            <a:avLst/>
          </a:prstGeom>
          <a:noFill/>
          <a:ln>
            <a:noFill/>
          </a:ln>
        </p:spPr>
        <p:txBody>
          <a:bodyPr anchorCtr="0" anchor="b" bIns="46200" lIns="92425" spcFirstLastPara="1" rIns="92425" wrap="square" tIns="462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6: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17" name="Google Shape;117;p6:notes"/>
          <p:cNvSpPr txBox="1"/>
          <p:nvPr>
            <p:ph idx="1" type="body"/>
          </p:nvPr>
        </p:nvSpPr>
        <p:spPr>
          <a:xfrm>
            <a:off x="695809" y="4387767"/>
            <a:ext cx="5560060" cy="4155919"/>
          </a:xfrm>
          <a:prstGeom prst="rect">
            <a:avLst/>
          </a:prstGeom>
          <a:noFill/>
          <a:ln>
            <a:noFill/>
          </a:ln>
        </p:spPr>
        <p:txBody>
          <a:bodyPr anchorCtr="0" anchor="t" bIns="46200" lIns="92425" spcFirstLastPara="1" rIns="92425" wrap="square" tIns="46200">
            <a:noAutofit/>
          </a:bodyPr>
          <a:lstStyle/>
          <a:p>
            <a:pPr indent="0" lvl="0" marL="0" rtl="0" algn="l">
              <a:lnSpc>
                <a:spcPct val="100000"/>
              </a:lnSpc>
              <a:spcBef>
                <a:spcPts val="0"/>
              </a:spcBef>
              <a:spcAft>
                <a:spcPts val="0"/>
              </a:spcAft>
              <a:buSzPts val="1400"/>
              <a:buNone/>
            </a:pPr>
            <a:r>
              <a:rPr lang="en-US">
                <a:latin typeface="Arial"/>
                <a:ea typeface="Arial"/>
                <a:cs typeface="Arial"/>
                <a:sym typeface="Arial"/>
              </a:rPr>
              <a:t>Explain the process the school uses to involve parents in the decision-making process. Explain that parents are critical to this process. </a:t>
            </a:r>
            <a:endParaRPr/>
          </a:p>
          <a:p>
            <a:pPr indent="0" lvl="0" marL="0" rtl="0" algn="l">
              <a:lnSpc>
                <a:spcPct val="100000"/>
              </a:lnSpc>
              <a:spcBef>
                <a:spcPts val="360"/>
              </a:spcBef>
              <a:spcAft>
                <a:spcPts val="0"/>
              </a:spcAft>
              <a:buSzPts val="1400"/>
              <a:buNone/>
            </a:pPr>
            <a:r>
              <a:t/>
            </a:r>
            <a:endParaRPr>
              <a:latin typeface="Arial"/>
              <a:ea typeface="Arial"/>
              <a:cs typeface="Arial"/>
              <a:sym typeface="Arial"/>
            </a:endParaRPr>
          </a:p>
          <a:p>
            <a:pPr indent="0" lvl="0" marL="0" rtl="0" algn="l">
              <a:lnSpc>
                <a:spcPct val="100000"/>
              </a:lnSpc>
              <a:spcBef>
                <a:spcPts val="360"/>
              </a:spcBef>
              <a:spcAft>
                <a:spcPts val="0"/>
              </a:spcAft>
              <a:buSzPts val="1400"/>
              <a:buNone/>
            </a:pPr>
            <a:r>
              <a:rPr lang="en-US">
                <a:latin typeface="Arial"/>
                <a:ea typeface="Arial"/>
                <a:cs typeface="Arial"/>
                <a:sym typeface="Arial"/>
              </a:rPr>
              <a:t>Provide information on all of the opportunities parents have to participate. </a:t>
            </a:r>
            <a:endParaRPr/>
          </a:p>
          <a:p>
            <a:pPr indent="0" lvl="0" marL="0" rtl="0" algn="l">
              <a:lnSpc>
                <a:spcPct val="100000"/>
              </a:lnSpc>
              <a:spcBef>
                <a:spcPts val="360"/>
              </a:spcBef>
              <a:spcAft>
                <a:spcPts val="0"/>
              </a:spcAft>
              <a:buSzPts val="1400"/>
              <a:buNone/>
            </a:pPr>
            <a:r>
              <a:t/>
            </a:r>
            <a:endParaRPr>
              <a:latin typeface="Arial"/>
              <a:ea typeface="Arial"/>
              <a:cs typeface="Arial"/>
              <a:sym typeface="Arial"/>
            </a:endParaRPr>
          </a:p>
          <a:p>
            <a:pPr indent="0" lvl="0" marL="0" rtl="0" algn="l">
              <a:lnSpc>
                <a:spcPct val="100000"/>
              </a:lnSpc>
              <a:spcBef>
                <a:spcPts val="360"/>
              </a:spcBef>
              <a:spcAft>
                <a:spcPts val="0"/>
              </a:spcAft>
              <a:buSzPts val="1400"/>
              <a:buNone/>
            </a:pPr>
            <a:r>
              <a:rPr lang="en-US">
                <a:latin typeface="Arial"/>
                <a:ea typeface="Arial"/>
                <a:cs typeface="Arial"/>
                <a:sym typeface="Arial"/>
              </a:rPr>
              <a:t>Opportunities to Volunteer:</a:t>
            </a:r>
            <a:endParaRPr/>
          </a:p>
          <a:p>
            <a:pPr indent="0" lvl="0" marL="0" rtl="0" algn="l">
              <a:lnSpc>
                <a:spcPct val="100000"/>
              </a:lnSpc>
              <a:spcBef>
                <a:spcPts val="360"/>
              </a:spcBef>
              <a:spcAft>
                <a:spcPts val="0"/>
              </a:spcAft>
              <a:buSzPts val="1400"/>
              <a:buNone/>
            </a:pPr>
            <a:r>
              <a:rPr lang="en-US">
                <a:latin typeface="Arial"/>
                <a:ea typeface="Arial"/>
                <a:cs typeface="Arial"/>
                <a:sym typeface="Arial"/>
              </a:rPr>
              <a:t>Describe the various opportunities for parents to volunteer or become involved in your school.  Some examples might include:</a:t>
            </a:r>
            <a:endParaRPr/>
          </a:p>
          <a:p>
            <a:pPr indent="-283634" lvl="1" marL="737452" rtl="0" algn="l">
              <a:lnSpc>
                <a:spcPct val="100000"/>
              </a:lnSpc>
              <a:spcBef>
                <a:spcPts val="360"/>
              </a:spcBef>
              <a:spcAft>
                <a:spcPts val="0"/>
              </a:spcAft>
              <a:buSzPts val="1400"/>
              <a:buNone/>
            </a:pPr>
            <a:r>
              <a:rPr lang="en-US">
                <a:latin typeface="Arial"/>
                <a:ea typeface="Arial"/>
                <a:cs typeface="Arial"/>
                <a:sym typeface="Arial"/>
              </a:rPr>
              <a:t>In the school, in classrooms, or on fieldtrips </a:t>
            </a:r>
            <a:endParaRPr/>
          </a:p>
          <a:p>
            <a:pPr indent="-283634" lvl="1" marL="737452" rtl="0" algn="l">
              <a:lnSpc>
                <a:spcPct val="100000"/>
              </a:lnSpc>
              <a:spcBef>
                <a:spcPts val="360"/>
              </a:spcBef>
              <a:spcAft>
                <a:spcPts val="0"/>
              </a:spcAft>
              <a:buSzPts val="1400"/>
              <a:buNone/>
            </a:pPr>
            <a:r>
              <a:rPr lang="en-US">
                <a:latin typeface="Arial"/>
                <a:ea typeface="Arial"/>
                <a:cs typeface="Arial"/>
                <a:sym typeface="Arial"/>
              </a:rPr>
              <a:t>Decisions and Planning on How to Use Title I School Parent Involvement Funds</a:t>
            </a:r>
            <a:endParaRPr/>
          </a:p>
          <a:p>
            <a:pPr indent="-283634" lvl="1" marL="737452" rtl="0" algn="l">
              <a:lnSpc>
                <a:spcPct val="100000"/>
              </a:lnSpc>
              <a:spcBef>
                <a:spcPts val="360"/>
              </a:spcBef>
              <a:spcAft>
                <a:spcPts val="0"/>
              </a:spcAft>
              <a:buSzPts val="1400"/>
              <a:buNone/>
            </a:pPr>
            <a:r>
              <a:rPr lang="en-US">
                <a:latin typeface="Arial"/>
                <a:ea typeface="Arial"/>
                <a:cs typeface="Arial"/>
                <a:sym typeface="Arial"/>
              </a:rPr>
              <a:t>District/School Councils - meetings throughout the year where parents participate in school-wide program planning, and decide how to use the Title I parent involvement funds</a:t>
            </a:r>
            <a:endParaRPr/>
          </a:p>
          <a:p>
            <a:pPr indent="-283634" lvl="1" marL="737452" rtl="0" algn="l">
              <a:lnSpc>
                <a:spcPct val="100000"/>
              </a:lnSpc>
              <a:spcBef>
                <a:spcPts val="360"/>
              </a:spcBef>
              <a:spcAft>
                <a:spcPts val="0"/>
              </a:spcAft>
              <a:buSzPts val="1400"/>
              <a:buNone/>
            </a:pPr>
            <a:r>
              <a:rPr lang="en-US">
                <a:latin typeface="Arial"/>
                <a:ea typeface="Arial"/>
                <a:cs typeface="Arial"/>
                <a:sym typeface="Arial"/>
              </a:rPr>
              <a:t>School Parent Councils</a:t>
            </a:r>
            <a:endParaRPr/>
          </a:p>
          <a:p>
            <a:pPr indent="0" lvl="0" marL="0" rtl="0" algn="l">
              <a:lnSpc>
                <a:spcPct val="100000"/>
              </a:lnSpc>
              <a:spcBef>
                <a:spcPts val="360"/>
              </a:spcBef>
              <a:spcAft>
                <a:spcPts val="0"/>
              </a:spcAft>
              <a:buSzPts val="1400"/>
              <a:buNone/>
            </a:pPr>
            <a:r>
              <a:t/>
            </a:r>
            <a:endParaRPr/>
          </a:p>
        </p:txBody>
      </p:sp>
      <p:sp>
        <p:nvSpPr>
          <p:cNvPr id="118" name="Google Shape;118;p6:notes"/>
          <p:cNvSpPr txBox="1"/>
          <p:nvPr>
            <p:ph idx="12" type="sldNum"/>
          </p:nvPr>
        </p:nvSpPr>
        <p:spPr>
          <a:xfrm>
            <a:off x="3935971" y="8772378"/>
            <a:ext cx="3012500" cy="462120"/>
          </a:xfrm>
          <a:prstGeom prst="rect">
            <a:avLst/>
          </a:prstGeom>
          <a:noFill/>
          <a:ln>
            <a:noFill/>
          </a:ln>
        </p:spPr>
        <p:txBody>
          <a:bodyPr anchorCtr="0" anchor="b" bIns="46200" lIns="92425" spcFirstLastPara="1" rIns="92425" wrap="square" tIns="462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7:notes"/>
          <p:cNvSpPr txBox="1"/>
          <p:nvPr>
            <p:ph idx="1" type="body"/>
          </p:nvPr>
        </p:nvSpPr>
        <p:spPr>
          <a:xfrm>
            <a:off x="695809" y="4387767"/>
            <a:ext cx="5560060" cy="4155919"/>
          </a:xfrm>
          <a:prstGeom prst="rect">
            <a:avLst/>
          </a:prstGeom>
          <a:noFill/>
          <a:ln>
            <a:noFill/>
          </a:ln>
        </p:spPr>
        <p:txBody>
          <a:bodyPr anchorCtr="0" anchor="t" bIns="46200" lIns="92425" spcFirstLastPara="1" rIns="92425" wrap="square" tIns="46200">
            <a:noAutofit/>
          </a:bodyPr>
          <a:lstStyle/>
          <a:p>
            <a:pPr indent="0" lvl="0" marL="0" rtl="0" algn="l">
              <a:lnSpc>
                <a:spcPct val="100000"/>
              </a:lnSpc>
              <a:spcBef>
                <a:spcPts val="360"/>
              </a:spcBef>
              <a:spcAft>
                <a:spcPts val="0"/>
              </a:spcAft>
              <a:buSzPts val="1400"/>
              <a:buNone/>
            </a:pPr>
            <a:r>
              <a:t/>
            </a:r>
            <a:endParaRPr/>
          </a:p>
        </p:txBody>
      </p:sp>
      <p:sp>
        <p:nvSpPr>
          <p:cNvPr id="124" name="Google Shape;124;p7: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8:notes"/>
          <p:cNvSpPr txBox="1"/>
          <p:nvPr>
            <p:ph idx="1" type="body"/>
          </p:nvPr>
        </p:nvSpPr>
        <p:spPr>
          <a:xfrm>
            <a:off x="695809" y="4387767"/>
            <a:ext cx="5560060" cy="4155919"/>
          </a:xfrm>
          <a:prstGeom prst="rect">
            <a:avLst/>
          </a:prstGeom>
          <a:noFill/>
          <a:ln>
            <a:noFill/>
          </a:ln>
        </p:spPr>
        <p:txBody>
          <a:bodyPr anchorCtr="0" anchor="t" bIns="46200" lIns="92425" spcFirstLastPara="1" rIns="92425" wrap="square" tIns="46200">
            <a:noAutofit/>
          </a:bodyPr>
          <a:lstStyle/>
          <a:p>
            <a:pPr indent="0" lvl="0" marL="0" rtl="0" algn="l">
              <a:lnSpc>
                <a:spcPct val="100000"/>
              </a:lnSpc>
              <a:spcBef>
                <a:spcPts val="360"/>
              </a:spcBef>
              <a:spcAft>
                <a:spcPts val="0"/>
              </a:spcAft>
              <a:buSzPts val="1400"/>
              <a:buNone/>
            </a:pPr>
            <a:r>
              <a:t/>
            </a:r>
            <a:endParaRPr/>
          </a:p>
        </p:txBody>
      </p:sp>
      <p:sp>
        <p:nvSpPr>
          <p:cNvPr id="130" name="Google Shape;130;p8: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9:notes"/>
          <p:cNvSpPr txBox="1"/>
          <p:nvPr>
            <p:ph idx="1" type="body"/>
          </p:nvPr>
        </p:nvSpPr>
        <p:spPr>
          <a:xfrm>
            <a:off x="695809" y="4387767"/>
            <a:ext cx="5560060" cy="4155919"/>
          </a:xfrm>
          <a:prstGeom prst="rect">
            <a:avLst/>
          </a:prstGeom>
          <a:noFill/>
          <a:ln>
            <a:noFill/>
          </a:ln>
        </p:spPr>
        <p:txBody>
          <a:bodyPr anchorCtr="0" anchor="t" bIns="46200" lIns="92425" spcFirstLastPara="1" rIns="92425" wrap="square" tIns="46200">
            <a:noAutofit/>
          </a:bodyPr>
          <a:lstStyle/>
          <a:p>
            <a:pPr indent="0" lvl="0" marL="0" rtl="0" algn="l">
              <a:lnSpc>
                <a:spcPct val="100000"/>
              </a:lnSpc>
              <a:spcBef>
                <a:spcPts val="360"/>
              </a:spcBef>
              <a:spcAft>
                <a:spcPts val="0"/>
              </a:spcAft>
              <a:buSzPts val="1400"/>
              <a:buNone/>
            </a:pPr>
            <a:r>
              <a:t/>
            </a:r>
            <a:endParaRPr/>
          </a:p>
        </p:txBody>
      </p:sp>
      <p:sp>
        <p:nvSpPr>
          <p:cNvPr id="136" name="Google Shape;136;p9: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blipFill>
          <a:blip r:embed="rId2">
            <a:alphaModFix/>
          </a:blip>
          <a:stretch>
            <a:fillRect/>
          </a:stretch>
        </a:blipFill>
      </p:bgPr>
    </p:bg>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286000"/>
            <a:ext cx="77724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640"/>
              </a:spcBef>
              <a:spcAft>
                <a:spcPts val="0"/>
              </a:spcAft>
              <a:buClr>
                <a:srgbClr val="03042B"/>
              </a:buClr>
              <a:buSzPts val="3200"/>
              <a:buFont typeface="Trebuchet MS"/>
              <a:buNone/>
              <a:defRPr/>
            </a:lvl1pPr>
            <a:lvl2pPr lvl="1" algn="l">
              <a:lnSpc>
                <a:spcPct val="100000"/>
              </a:lnSpc>
              <a:spcBef>
                <a:spcPts val="360"/>
              </a:spcBef>
              <a:spcAft>
                <a:spcPts val="0"/>
              </a:spcAft>
              <a:buClr>
                <a:srgbClr val="03042B"/>
              </a:buClr>
              <a:buSzPts val="1800"/>
              <a:buChar char="–"/>
              <a:defRPr/>
            </a:lvl2pPr>
            <a:lvl3pPr lvl="2" algn="l">
              <a:lnSpc>
                <a:spcPct val="100000"/>
              </a:lnSpc>
              <a:spcBef>
                <a:spcPts val="360"/>
              </a:spcBef>
              <a:spcAft>
                <a:spcPts val="0"/>
              </a:spcAft>
              <a:buClr>
                <a:srgbClr val="03042B"/>
              </a:buClr>
              <a:buSzPts val="1800"/>
              <a:buChar char="•"/>
              <a:defRPr/>
            </a:lvl3pPr>
            <a:lvl4pPr lvl="3" algn="l">
              <a:lnSpc>
                <a:spcPct val="100000"/>
              </a:lnSpc>
              <a:spcBef>
                <a:spcPts val="360"/>
              </a:spcBef>
              <a:spcAft>
                <a:spcPts val="0"/>
              </a:spcAft>
              <a:buClr>
                <a:srgbClr val="03042B"/>
              </a:buClr>
              <a:buSzPts val="1800"/>
              <a:buChar char="–"/>
              <a:defRPr/>
            </a:lvl4pPr>
            <a:lvl5pPr lvl="4" algn="l">
              <a:lnSpc>
                <a:spcPct val="100000"/>
              </a:lnSpc>
              <a:spcBef>
                <a:spcPts val="360"/>
              </a:spcBef>
              <a:spcAft>
                <a:spcPts val="0"/>
              </a:spcAft>
              <a:buClr>
                <a:srgbClr val="03042B"/>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9" name="Shape 69"/>
        <p:cNvGrpSpPr/>
        <p:nvPr/>
      </p:nvGrpSpPr>
      <p:grpSpPr>
        <a:xfrm>
          <a:off x="0" y="0"/>
          <a:ext cx="0" cy="0"/>
          <a:chOff x="0" y="0"/>
          <a:chExt cx="0" cy="0"/>
        </a:xfrm>
      </p:grpSpPr>
      <p:sp>
        <p:nvSpPr>
          <p:cNvPr id="70" name="Google Shape;70;p11"/>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1" name="Google Shape;71;p11"/>
          <p:cNvSpPr txBox="1"/>
          <p:nvPr>
            <p:ph idx="1" type="body"/>
          </p:nvPr>
        </p:nvSpPr>
        <p:spPr>
          <a:xfrm rot="5400000">
            <a:off x="2514600" y="152400"/>
            <a:ext cx="4114800" cy="77724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rgbClr val="03042B"/>
              </a:buClr>
              <a:buSzPts val="1800"/>
              <a:buChar char="•"/>
              <a:defRPr/>
            </a:lvl1pPr>
            <a:lvl2pPr indent="-342900" lvl="1" marL="914400" algn="l">
              <a:lnSpc>
                <a:spcPct val="100000"/>
              </a:lnSpc>
              <a:spcBef>
                <a:spcPts val="360"/>
              </a:spcBef>
              <a:spcAft>
                <a:spcPts val="0"/>
              </a:spcAft>
              <a:buClr>
                <a:srgbClr val="03042B"/>
              </a:buClr>
              <a:buSzPts val="1800"/>
              <a:buChar char="–"/>
              <a:defRPr/>
            </a:lvl2pPr>
            <a:lvl3pPr indent="-342900" lvl="2" marL="1371600" algn="l">
              <a:lnSpc>
                <a:spcPct val="100000"/>
              </a:lnSpc>
              <a:spcBef>
                <a:spcPts val="360"/>
              </a:spcBef>
              <a:spcAft>
                <a:spcPts val="0"/>
              </a:spcAft>
              <a:buClr>
                <a:srgbClr val="03042B"/>
              </a:buClr>
              <a:buSzPts val="1800"/>
              <a:buChar char="•"/>
              <a:defRPr/>
            </a:lvl3pPr>
            <a:lvl4pPr indent="-342900" lvl="3" marL="1828800" algn="l">
              <a:lnSpc>
                <a:spcPct val="100000"/>
              </a:lnSpc>
              <a:spcBef>
                <a:spcPts val="360"/>
              </a:spcBef>
              <a:spcAft>
                <a:spcPts val="0"/>
              </a:spcAft>
              <a:buClr>
                <a:srgbClr val="03042B"/>
              </a:buClr>
              <a:buSzPts val="1800"/>
              <a:buChar char="–"/>
              <a:defRPr/>
            </a:lvl4pPr>
            <a:lvl5pPr indent="-342900" lvl="4" marL="2286000" algn="l">
              <a:lnSpc>
                <a:spcPct val="100000"/>
              </a:lnSpc>
              <a:spcBef>
                <a:spcPts val="360"/>
              </a:spcBef>
              <a:spcAft>
                <a:spcPts val="0"/>
              </a:spcAft>
              <a:buClr>
                <a:srgbClr val="03042B"/>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2" name="Google Shape;72;p11"/>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5" name="Shape 75"/>
        <p:cNvGrpSpPr/>
        <p:nvPr/>
      </p:nvGrpSpPr>
      <p:grpSpPr>
        <a:xfrm>
          <a:off x="0" y="0"/>
          <a:ext cx="0" cy="0"/>
          <a:chOff x="0" y="0"/>
          <a:chExt cx="0" cy="0"/>
        </a:xfrm>
      </p:grpSpPr>
      <p:sp>
        <p:nvSpPr>
          <p:cNvPr id="76" name="Google Shape;76;p12"/>
          <p:cNvSpPr txBox="1"/>
          <p:nvPr>
            <p:ph type="title"/>
          </p:nvPr>
        </p:nvSpPr>
        <p:spPr>
          <a:xfrm rot="5400000">
            <a:off x="4743450" y="2381250"/>
            <a:ext cx="5486400" cy="1943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7" name="Google Shape;77;p12"/>
          <p:cNvSpPr txBox="1"/>
          <p:nvPr>
            <p:ph idx="1" type="body"/>
          </p:nvPr>
        </p:nvSpPr>
        <p:spPr>
          <a:xfrm rot="5400000">
            <a:off x="781050" y="514350"/>
            <a:ext cx="5486400" cy="56769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rgbClr val="03042B"/>
              </a:buClr>
              <a:buSzPts val="1800"/>
              <a:buChar char="•"/>
              <a:defRPr/>
            </a:lvl1pPr>
            <a:lvl2pPr indent="-342900" lvl="1" marL="914400" algn="l">
              <a:lnSpc>
                <a:spcPct val="100000"/>
              </a:lnSpc>
              <a:spcBef>
                <a:spcPts val="360"/>
              </a:spcBef>
              <a:spcAft>
                <a:spcPts val="0"/>
              </a:spcAft>
              <a:buClr>
                <a:srgbClr val="03042B"/>
              </a:buClr>
              <a:buSzPts val="1800"/>
              <a:buChar char="–"/>
              <a:defRPr/>
            </a:lvl2pPr>
            <a:lvl3pPr indent="-342900" lvl="2" marL="1371600" algn="l">
              <a:lnSpc>
                <a:spcPct val="100000"/>
              </a:lnSpc>
              <a:spcBef>
                <a:spcPts val="360"/>
              </a:spcBef>
              <a:spcAft>
                <a:spcPts val="0"/>
              </a:spcAft>
              <a:buClr>
                <a:srgbClr val="03042B"/>
              </a:buClr>
              <a:buSzPts val="1800"/>
              <a:buChar char="•"/>
              <a:defRPr/>
            </a:lvl3pPr>
            <a:lvl4pPr indent="-342900" lvl="3" marL="1828800" algn="l">
              <a:lnSpc>
                <a:spcPct val="100000"/>
              </a:lnSpc>
              <a:spcBef>
                <a:spcPts val="360"/>
              </a:spcBef>
              <a:spcAft>
                <a:spcPts val="0"/>
              </a:spcAft>
              <a:buClr>
                <a:srgbClr val="03042B"/>
              </a:buClr>
              <a:buSzPts val="1800"/>
              <a:buChar char="–"/>
              <a:defRPr/>
            </a:lvl4pPr>
            <a:lvl5pPr indent="-342900" lvl="4" marL="2286000" algn="l">
              <a:lnSpc>
                <a:spcPct val="100000"/>
              </a:lnSpc>
              <a:spcBef>
                <a:spcPts val="360"/>
              </a:spcBef>
              <a:spcAft>
                <a:spcPts val="0"/>
              </a:spcAft>
              <a:buClr>
                <a:srgbClr val="03042B"/>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12"/>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3"/>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0" name="Google Shape;20;p3"/>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rgbClr val="03042B"/>
              </a:buClr>
              <a:buSzPts val="1800"/>
              <a:buChar char="•"/>
              <a:defRPr/>
            </a:lvl1pPr>
            <a:lvl2pPr indent="-342900" lvl="1" marL="914400" algn="l">
              <a:lnSpc>
                <a:spcPct val="100000"/>
              </a:lnSpc>
              <a:spcBef>
                <a:spcPts val="360"/>
              </a:spcBef>
              <a:spcAft>
                <a:spcPts val="0"/>
              </a:spcAft>
              <a:buClr>
                <a:srgbClr val="03042B"/>
              </a:buClr>
              <a:buSzPts val="1800"/>
              <a:buChar char="–"/>
              <a:defRPr/>
            </a:lvl2pPr>
            <a:lvl3pPr indent="-342900" lvl="2" marL="1371600" algn="l">
              <a:lnSpc>
                <a:spcPct val="100000"/>
              </a:lnSpc>
              <a:spcBef>
                <a:spcPts val="360"/>
              </a:spcBef>
              <a:spcAft>
                <a:spcPts val="0"/>
              </a:spcAft>
              <a:buClr>
                <a:srgbClr val="03042B"/>
              </a:buClr>
              <a:buSzPts val="1800"/>
              <a:buChar char="•"/>
              <a:defRPr/>
            </a:lvl3pPr>
            <a:lvl4pPr indent="-342900" lvl="3" marL="1828800" algn="l">
              <a:lnSpc>
                <a:spcPct val="100000"/>
              </a:lnSpc>
              <a:spcBef>
                <a:spcPts val="360"/>
              </a:spcBef>
              <a:spcAft>
                <a:spcPts val="0"/>
              </a:spcAft>
              <a:buClr>
                <a:srgbClr val="03042B"/>
              </a:buClr>
              <a:buSzPts val="1800"/>
              <a:buChar char="–"/>
              <a:defRPr/>
            </a:lvl4pPr>
            <a:lvl5pPr indent="-342900" lvl="4" marL="2286000" algn="l">
              <a:lnSpc>
                <a:spcPct val="100000"/>
              </a:lnSpc>
              <a:spcBef>
                <a:spcPts val="360"/>
              </a:spcBef>
              <a:spcAft>
                <a:spcPts val="0"/>
              </a:spcAft>
              <a:buClr>
                <a:srgbClr val="03042B"/>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 name="Google Shape;21;p3"/>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4" name="Shape 24"/>
        <p:cNvGrpSpPr/>
        <p:nvPr/>
      </p:nvGrpSpPr>
      <p:grpSpPr>
        <a:xfrm>
          <a:off x="0" y="0"/>
          <a:ext cx="0" cy="0"/>
          <a:chOff x="0" y="0"/>
          <a:chExt cx="0" cy="0"/>
        </a:xfrm>
      </p:grpSpPr>
      <p:sp>
        <p:nvSpPr>
          <p:cNvPr id="25" name="Google Shape;25;p4"/>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6" name="Google Shape;26;p4"/>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rgbClr val="03042B"/>
              </a:buClr>
              <a:buSzPts val="2400"/>
              <a:buFont typeface="Trebuchet MS"/>
              <a:buNone/>
              <a:defRPr b="1" sz="2400"/>
            </a:lvl1pPr>
            <a:lvl2pPr indent="-228600" lvl="1" marL="914400" algn="l">
              <a:lnSpc>
                <a:spcPct val="100000"/>
              </a:lnSpc>
              <a:spcBef>
                <a:spcPts val="400"/>
              </a:spcBef>
              <a:spcAft>
                <a:spcPts val="0"/>
              </a:spcAft>
              <a:buClr>
                <a:srgbClr val="03042B"/>
              </a:buClr>
              <a:buSzPts val="2000"/>
              <a:buFont typeface="Trebuchet MS"/>
              <a:buNone/>
              <a:defRPr b="1" sz="2000"/>
            </a:lvl2pPr>
            <a:lvl3pPr indent="-228600" lvl="2" marL="1371600" algn="l">
              <a:lnSpc>
                <a:spcPct val="100000"/>
              </a:lnSpc>
              <a:spcBef>
                <a:spcPts val="360"/>
              </a:spcBef>
              <a:spcAft>
                <a:spcPts val="0"/>
              </a:spcAft>
              <a:buClr>
                <a:srgbClr val="03042B"/>
              </a:buClr>
              <a:buSzPts val="1800"/>
              <a:buFont typeface="Trebuchet MS"/>
              <a:buNone/>
              <a:defRPr b="1" sz="1800"/>
            </a:lvl3pPr>
            <a:lvl4pPr indent="-228600" lvl="3" marL="1828800" algn="l">
              <a:lnSpc>
                <a:spcPct val="100000"/>
              </a:lnSpc>
              <a:spcBef>
                <a:spcPts val="320"/>
              </a:spcBef>
              <a:spcAft>
                <a:spcPts val="0"/>
              </a:spcAft>
              <a:buClr>
                <a:srgbClr val="03042B"/>
              </a:buClr>
              <a:buSzPts val="1600"/>
              <a:buFont typeface="Trebuchet MS"/>
              <a:buNone/>
              <a:defRPr b="1" sz="1600"/>
            </a:lvl4pPr>
            <a:lvl5pPr indent="-228600" lvl="4" marL="2286000" algn="l">
              <a:lnSpc>
                <a:spcPct val="100000"/>
              </a:lnSpc>
              <a:spcBef>
                <a:spcPts val="320"/>
              </a:spcBef>
              <a:spcAft>
                <a:spcPts val="0"/>
              </a:spcAft>
              <a:buClr>
                <a:srgbClr val="03042B"/>
              </a:buClr>
              <a:buSzPts val="1600"/>
              <a:buFont typeface="Trebuchet MS"/>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7" name="Google Shape;27;p4"/>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rgbClr val="03042B"/>
              </a:buClr>
              <a:buSzPts val="1800"/>
              <a:buChar char="•"/>
              <a:defRPr/>
            </a:lvl1pPr>
            <a:lvl2pPr indent="-342900" lvl="1" marL="914400" algn="l">
              <a:lnSpc>
                <a:spcPct val="100000"/>
              </a:lnSpc>
              <a:spcBef>
                <a:spcPts val="360"/>
              </a:spcBef>
              <a:spcAft>
                <a:spcPts val="0"/>
              </a:spcAft>
              <a:buClr>
                <a:srgbClr val="03042B"/>
              </a:buClr>
              <a:buSzPts val="1800"/>
              <a:buChar char="–"/>
              <a:defRPr/>
            </a:lvl2pPr>
            <a:lvl3pPr indent="-342900" lvl="2" marL="1371600" algn="l">
              <a:lnSpc>
                <a:spcPct val="100000"/>
              </a:lnSpc>
              <a:spcBef>
                <a:spcPts val="360"/>
              </a:spcBef>
              <a:spcAft>
                <a:spcPts val="0"/>
              </a:spcAft>
              <a:buClr>
                <a:srgbClr val="03042B"/>
              </a:buClr>
              <a:buSzPts val="1800"/>
              <a:buChar char="•"/>
              <a:defRPr/>
            </a:lvl3pPr>
            <a:lvl4pPr indent="-342900" lvl="3" marL="1828800" algn="l">
              <a:lnSpc>
                <a:spcPct val="100000"/>
              </a:lnSpc>
              <a:spcBef>
                <a:spcPts val="360"/>
              </a:spcBef>
              <a:spcAft>
                <a:spcPts val="0"/>
              </a:spcAft>
              <a:buClr>
                <a:srgbClr val="03042B"/>
              </a:buClr>
              <a:buSzPts val="1800"/>
              <a:buChar char="–"/>
              <a:defRPr/>
            </a:lvl4pPr>
            <a:lvl5pPr indent="-342900" lvl="4" marL="2286000" algn="l">
              <a:lnSpc>
                <a:spcPct val="100000"/>
              </a:lnSpc>
              <a:spcBef>
                <a:spcPts val="360"/>
              </a:spcBef>
              <a:spcAft>
                <a:spcPts val="0"/>
              </a:spcAft>
              <a:buClr>
                <a:srgbClr val="03042B"/>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4"/>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rgbClr val="03042B"/>
              </a:buClr>
              <a:buSzPts val="2400"/>
              <a:buFont typeface="Trebuchet MS"/>
              <a:buNone/>
              <a:defRPr b="1" sz="2400"/>
            </a:lvl1pPr>
            <a:lvl2pPr indent="-228600" lvl="1" marL="914400" algn="l">
              <a:lnSpc>
                <a:spcPct val="100000"/>
              </a:lnSpc>
              <a:spcBef>
                <a:spcPts val="400"/>
              </a:spcBef>
              <a:spcAft>
                <a:spcPts val="0"/>
              </a:spcAft>
              <a:buClr>
                <a:srgbClr val="03042B"/>
              </a:buClr>
              <a:buSzPts val="2000"/>
              <a:buFont typeface="Trebuchet MS"/>
              <a:buNone/>
              <a:defRPr b="1" sz="2000"/>
            </a:lvl2pPr>
            <a:lvl3pPr indent="-228600" lvl="2" marL="1371600" algn="l">
              <a:lnSpc>
                <a:spcPct val="100000"/>
              </a:lnSpc>
              <a:spcBef>
                <a:spcPts val="360"/>
              </a:spcBef>
              <a:spcAft>
                <a:spcPts val="0"/>
              </a:spcAft>
              <a:buClr>
                <a:srgbClr val="03042B"/>
              </a:buClr>
              <a:buSzPts val="1800"/>
              <a:buFont typeface="Trebuchet MS"/>
              <a:buNone/>
              <a:defRPr b="1" sz="1800"/>
            </a:lvl3pPr>
            <a:lvl4pPr indent="-228600" lvl="3" marL="1828800" algn="l">
              <a:lnSpc>
                <a:spcPct val="100000"/>
              </a:lnSpc>
              <a:spcBef>
                <a:spcPts val="320"/>
              </a:spcBef>
              <a:spcAft>
                <a:spcPts val="0"/>
              </a:spcAft>
              <a:buClr>
                <a:srgbClr val="03042B"/>
              </a:buClr>
              <a:buSzPts val="1600"/>
              <a:buFont typeface="Trebuchet MS"/>
              <a:buNone/>
              <a:defRPr b="1" sz="1600"/>
            </a:lvl4pPr>
            <a:lvl5pPr indent="-228600" lvl="4" marL="2286000" algn="l">
              <a:lnSpc>
                <a:spcPct val="100000"/>
              </a:lnSpc>
              <a:spcBef>
                <a:spcPts val="320"/>
              </a:spcBef>
              <a:spcAft>
                <a:spcPts val="0"/>
              </a:spcAft>
              <a:buClr>
                <a:srgbClr val="03042B"/>
              </a:buClr>
              <a:buSzPts val="1600"/>
              <a:buFont typeface="Trebuchet MS"/>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9" name="Google Shape;29;p4"/>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rgbClr val="03042B"/>
              </a:buClr>
              <a:buSzPts val="1800"/>
              <a:buChar char="•"/>
              <a:defRPr/>
            </a:lvl1pPr>
            <a:lvl2pPr indent="-342900" lvl="1" marL="914400" algn="l">
              <a:lnSpc>
                <a:spcPct val="100000"/>
              </a:lnSpc>
              <a:spcBef>
                <a:spcPts val="360"/>
              </a:spcBef>
              <a:spcAft>
                <a:spcPts val="0"/>
              </a:spcAft>
              <a:buClr>
                <a:srgbClr val="03042B"/>
              </a:buClr>
              <a:buSzPts val="1800"/>
              <a:buChar char="–"/>
              <a:defRPr/>
            </a:lvl2pPr>
            <a:lvl3pPr indent="-342900" lvl="2" marL="1371600" algn="l">
              <a:lnSpc>
                <a:spcPct val="100000"/>
              </a:lnSpc>
              <a:spcBef>
                <a:spcPts val="360"/>
              </a:spcBef>
              <a:spcAft>
                <a:spcPts val="0"/>
              </a:spcAft>
              <a:buClr>
                <a:srgbClr val="03042B"/>
              </a:buClr>
              <a:buSzPts val="1800"/>
              <a:buChar char="•"/>
              <a:defRPr/>
            </a:lvl3pPr>
            <a:lvl4pPr indent="-342900" lvl="3" marL="1828800" algn="l">
              <a:lnSpc>
                <a:spcPct val="100000"/>
              </a:lnSpc>
              <a:spcBef>
                <a:spcPts val="360"/>
              </a:spcBef>
              <a:spcAft>
                <a:spcPts val="0"/>
              </a:spcAft>
              <a:buClr>
                <a:srgbClr val="03042B"/>
              </a:buClr>
              <a:buSzPts val="1800"/>
              <a:buChar char="–"/>
              <a:defRPr/>
            </a:lvl4pPr>
            <a:lvl5pPr indent="-342900" lvl="4" marL="2286000" algn="l">
              <a:lnSpc>
                <a:spcPct val="100000"/>
              </a:lnSpc>
              <a:spcBef>
                <a:spcPts val="360"/>
              </a:spcBef>
              <a:spcAft>
                <a:spcPts val="0"/>
              </a:spcAft>
              <a:buClr>
                <a:srgbClr val="03042B"/>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4"/>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4"/>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4"/>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3" name="Shape 33"/>
        <p:cNvGrpSpPr/>
        <p:nvPr/>
      </p:nvGrpSpPr>
      <p:grpSpPr>
        <a:xfrm>
          <a:off x="0" y="0"/>
          <a:ext cx="0" cy="0"/>
          <a:chOff x="0" y="0"/>
          <a:chExt cx="0" cy="0"/>
        </a:xfrm>
      </p:grpSpPr>
      <p:sp>
        <p:nvSpPr>
          <p:cNvPr id="34" name="Google Shape;34;p5"/>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sz="6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5" name="Google Shape;35;p5"/>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480"/>
              </a:spcBef>
              <a:spcAft>
                <a:spcPts val="0"/>
              </a:spcAft>
              <a:buClr>
                <a:srgbClr val="03042B"/>
              </a:buClr>
              <a:buSzPts val="2400"/>
              <a:buFont typeface="Trebuchet MS"/>
              <a:buNone/>
              <a:defRPr sz="2400"/>
            </a:lvl1pPr>
            <a:lvl2pPr indent="-228600" lvl="1" marL="914400" algn="l">
              <a:lnSpc>
                <a:spcPct val="100000"/>
              </a:lnSpc>
              <a:spcBef>
                <a:spcPts val="400"/>
              </a:spcBef>
              <a:spcAft>
                <a:spcPts val="0"/>
              </a:spcAft>
              <a:buClr>
                <a:srgbClr val="03042B"/>
              </a:buClr>
              <a:buSzPts val="2000"/>
              <a:buFont typeface="Trebuchet MS"/>
              <a:buNone/>
              <a:defRPr sz="2000"/>
            </a:lvl2pPr>
            <a:lvl3pPr indent="-228600" lvl="2" marL="1371600" algn="l">
              <a:lnSpc>
                <a:spcPct val="100000"/>
              </a:lnSpc>
              <a:spcBef>
                <a:spcPts val="360"/>
              </a:spcBef>
              <a:spcAft>
                <a:spcPts val="0"/>
              </a:spcAft>
              <a:buClr>
                <a:srgbClr val="03042B"/>
              </a:buClr>
              <a:buSzPts val="1800"/>
              <a:buFont typeface="Trebuchet MS"/>
              <a:buNone/>
              <a:defRPr sz="1800"/>
            </a:lvl3pPr>
            <a:lvl4pPr indent="-228600" lvl="3" marL="1828800" algn="l">
              <a:lnSpc>
                <a:spcPct val="100000"/>
              </a:lnSpc>
              <a:spcBef>
                <a:spcPts val="320"/>
              </a:spcBef>
              <a:spcAft>
                <a:spcPts val="0"/>
              </a:spcAft>
              <a:buClr>
                <a:srgbClr val="03042B"/>
              </a:buClr>
              <a:buSzPts val="1600"/>
              <a:buFont typeface="Trebuchet MS"/>
              <a:buNone/>
              <a:defRPr sz="1600"/>
            </a:lvl4pPr>
            <a:lvl5pPr indent="-228600" lvl="4" marL="2286000" algn="l">
              <a:lnSpc>
                <a:spcPct val="100000"/>
              </a:lnSpc>
              <a:spcBef>
                <a:spcPts val="320"/>
              </a:spcBef>
              <a:spcAft>
                <a:spcPts val="0"/>
              </a:spcAft>
              <a:buClr>
                <a:srgbClr val="03042B"/>
              </a:buClr>
              <a:buSzPts val="1600"/>
              <a:buFont typeface="Trebuchet MS"/>
              <a:buNone/>
              <a:defRPr sz="1600"/>
            </a:lvl5pPr>
            <a:lvl6pPr indent="-228600" lvl="5" marL="2743200" algn="l">
              <a:lnSpc>
                <a:spcPct val="90000"/>
              </a:lnSpc>
              <a:spcBef>
                <a:spcPts val="500"/>
              </a:spcBef>
              <a:spcAft>
                <a:spcPts val="0"/>
              </a:spcAft>
              <a:buClr>
                <a:schemeClr val="dk1"/>
              </a:buClr>
              <a:buSzPts val="1600"/>
              <a:buNone/>
              <a:defRPr sz="1600"/>
            </a:lvl6pPr>
            <a:lvl7pPr indent="-228600" lvl="6" marL="3200400" algn="l">
              <a:lnSpc>
                <a:spcPct val="90000"/>
              </a:lnSpc>
              <a:spcBef>
                <a:spcPts val="500"/>
              </a:spcBef>
              <a:spcAft>
                <a:spcPts val="0"/>
              </a:spcAft>
              <a:buClr>
                <a:schemeClr val="dk1"/>
              </a:buClr>
              <a:buSzPts val="1600"/>
              <a:buNone/>
              <a:defRPr sz="1600"/>
            </a:lvl7pPr>
            <a:lvl8pPr indent="-228600" lvl="7" marL="3657600" algn="l">
              <a:lnSpc>
                <a:spcPct val="90000"/>
              </a:lnSpc>
              <a:spcBef>
                <a:spcPts val="500"/>
              </a:spcBef>
              <a:spcAft>
                <a:spcPts val="0"/>
              </a:spcAft>
              <a:buClr>
                <a:schemeClr val="dk1"/>
              </a:buClr>
              <a:buSzPts val="1600"/>
              <a:buNone/>
              <a:defRPr sz="1600"/>
            </a:lvl8pPr>
            <a:lvl9pPr indent="-228600" lvl="8" marL="4114800" algn="l">
              <a:lnSpc>
                <a:spcPct val="90000"/>
              </a:lnSpc>
              <a:spcBef>
                <a:spcPts val="500"/>
              </a:spcBef>
              <a:spcAft>
                <a:spcPts val="0"/>
              </a:spcAft>
              <a:buClr>
                <a:schemeClr val="dk1"/>
              </a:buClr>
              <a:buSzPts val="1600"/>
              <a:buNone/>
              <a:defRPr sz="1600"/>
            </a:lvl9pPr>
          </a:lstStyle>
          <a:p/>
        </p:txBody>
      </p:sp>
      <p:sp>
        <p:nvSpPr>
          <p:cNvPr id="36" name="Google Shape;36;p5"/>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5"/>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9" name="Shape 39"/>
        <p:cNvGrpSpPr/>
        <p:nvPr/>
      </p:nvGrpSpPr>
      <p:grpSpPr>
        <a:xfrm>
          <a:off x="0" y="0"/>
          <a:ext cx="0" cy="0"/>
          <a:chOff x="0" y="0"/>
          <a:chExt cx="0" cy="0"/>
        </a:xfrm>
      </p:grpSpPr>
      <p:sp>
        <p:nvSpPr>
          <p:cNvPr id="40" name="Google Shape;40;p6"/>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1" name="Google Shape;41;p6"/>
          <p:cNvSpPr txBox="1"/>
          <p:nvPr>
            <p:ph idx="1" type="body"/>
          </p:nvPr>
        </p:nvSpPr>
        <p:spPr>
          <a:xfrm>
            <a:off x="685800" y="1981200"/>
            <a:ext cx="3810000" cy="4114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rgbClr val="03042B"/>
              </a:buClr>
              <a:buSzPts val="1800"/>
              <a:buChar char="•"/>
              <a:defRPr/>
            </a:lvl1pPr>
            <a:lvl2pPr indent="-342900" lvl="1" marL="914400" algn="l">
              <a:lnSpc>
                <a:spcPct val="100000"/>
              </a:lnSpc>
              <a:spcBef>
                <a:spcPts val="360"/>
              </a:spcBef>
              <a:spcAft>
                <a:spcPts val="0"/>
              </a:spcAft>
              <a:buClr>
                <a:srgbClr val="03042B"/>
              </a:buClr>
              <a:buSzPts val="1800"/>
              <a:buChar char="–"/>
              <a:defRPr/>
            </a:lvl2pPr>
            <a:lvl3pPr indent="-342900" lvl="2" marL="1371600" algn="l">
              <a:lnSpc>
                <a:spcPct val="100000"/>
              </a:lnSpc>
              <a:spcBef>
                <a:spcPts val="360"/>
              </a:spcBef>
              <a:spcAft>
                <a:spcPts val="0"/>
              </a:spcAft>
              <a:buClr>
                <a:srgbClr val="03042B"/>
              </a:buClr>
              <a:buSzPts val="1800"/>
              <a:buChar char="•"/>
              <a:defRPr/>
            </a:lvl3pPr>
            <a:lvl4pPr indent="-342900" lvl="3" marL="1828800" algn="l">
              <a:lnSpc>
                <a:spcPct val="100000"/>
              </a:lnSpc>
              <a:spcBef>
                <a:spcPts val="360"/>
              </a:spcBef>
              <a:spcAft>
                <a:spcPts val="0"/>
              </a:spcAft>
              <a:buClr>
                <a:srgbClr val="03042B"/>
              </a:buClr>
              <a:buSzPts val="1800"/>
              <a:buChar char="–"/>
              <a:defRPr/>
            </a:lvl4pPr>
            <a:lvl5pPr indent="-342900" lvl="4" marL="2286000" algn="l">
              <a:lnSpc>
                <a:spcPct val="100000"/>
              </a:lnSpc>
              <a:spcBef>
                <a:spcPts val="360"/>
              </a:spcBef>
              <a:spcAft>
                <a:spcPts val="0"/>
              </a:spcAft>
              <a:buClr>
                <a:srgbClr val="03042B"/>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2" type="body"/>
          </p:nvPr>
        </p:nvSpPr>
        <p:spPr>
          <a:xfrm>
            <a:off x="4648200" y="1981200"/>
            <a:ext cx="3810000" cy="4114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rgbClr val="03042B"/>
              </a:buClr>
              <a:buSzPts val="1800"/>
              <a:buChar char="•"/>
              <a:defRPr/>
            </a:lvl1pPr>
            <a:lvl2pPr indent="-342900" lvl="1" marL="914400" algn="l">
              <a:lnSpc>
                <a:spcPct val="100000"/>
              </a:lnSpc>
              <a:spcBef>
                <a:spcPts val="360"/>
              </a:spcBef>
              <a:spcAft>
                <a:spcPts val="0"/>
              </a:spcAft>
              <a:buClr>
                <a:srgbClr val="03042B"/>
              </a:buClr>
              <a:buSzPts val="1800"/>
              <a:buChar char="–"/>
              <a:defRPr/>
            </a:lvl2pPr>
            <a:lvl3pPr indent="-342900" lvl="2" marL="1371600" algn="l">
              <a:lnSpc>
                <a:spcPct val="100000"/>
              </a:lnSpc>
              <a:spcBef>
                <a:spcPts val="360"/>
              </a:spcBef>
              <a:spcAft>
                <a:spcPts val="0"/>
              </a:spcAft>
              <a:buClr>
                <a:srgbClr val="03042B"/>
              </a:buClr>
              <a:buSzPts val="1800"/>
              <a:buChar char="•"/>
              <a:defRPr/>
            </a:lvl3pPr>
            <a:lvl4pPr indent="-342900" lvl="3" marL="1828800" algn="l">
              <a:lnSpc>
                <a:spcPct val="100000"/>
              </a:lnSpc>
              <a:spcBef>
                <a:spcPts val="360"/>
              </a:spcBef>
              <a:spcAft>
                <a:spcPts val="0"/>
              </a:spcAft>
              <a:buClr>
                <a:srgbClr val="03042B"/>
              </a:buClr>
              <a:buSzPts val="1800"/>
              <a:buChar char="–"/>
              <a:defRPr/>
            </a:lvl4pPr>
            <a:lvl5pPr indent="-342900" lvl="4" marL="2286000" algn="l">
              <a:lnSpc>
                <a:spcPct val="100000"/>
              </a:lnSpc>
              <a:spcBef>
                <a:spcPts val="360"/>
              </a:spcBef>
              <a:spcAft>
                <a:spcPts val="0"/>
              </a:spcAft>
              <a:buClr>
                <a:srgbClr val="03042B"/>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6"/>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6"/>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6" name="Shape 46"/>
        <p:cNvGrpSpPr/>
        <p:nvPr/>
      </p:nvGrpSpPr>
      <p:grpSpPr>
        <a:xfrm>
          <a:off x="0" y="0"/>
          <a:ext cx="0" cy="0"/>
          <a:chOff x="0" y="0"/>
          <a:chExt cx="0" cy="0"/>
        </a:xfrm>
      </p:grpSpPr>
      <p:sp>
        <p:nvSpPr>
          <p:cNvPr id="47" name="Google Shape;47;p7"/>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8" name="Google Shape;48;p7"/>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7"/>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7"/>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1" name="Shape 51"/>
        <p:cNvGrpSpPr/>
        <p:nvPr/>
      </p:nvGrpSpPr>
      <p:grpSpPr>
        <a:xfrm>
          <a:off x="0" y="0"/>
          <a:ext cx="0" cy="0"/>
          <a:chOff x="0" y="0"/>
          <a:chExt cx="0" cy="0"/>
        </a:xfrm>
      </p:grpSpPr>
      <p:sp>
        <p:nvSpPr>
          <p:cNvPr id="52" name="Google Shape;52;p8"/>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8"/>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5" name="Shape 55"/>
        <p:cNvGrpSpPr/>
        <p:nvPr/>
      </p:nvGrpSpPr>
      <p:grpSpPr>
        <a:xfrm>
          <a:off x="0" y="0"/>
          <a:ext cx="0" cy="0"/>
          <a:chOff x="0" y="0"/>
          <a:chExt cx="0" cy="0"/>
        </a:xfrm>
      </p:grpSpPr>
      <p:sp>
        <p:nvSpPr>
          <p:cNvPr id="56" name="Google Shape;56;p9"/>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sz="32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7" name="Google Shape;57;p9"/>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100000"/>
              </a:lnSpc>
              <a:spcBef>
                <a:spcPts val="640"/>
              </a:spcBef>
              <a:spcAft>
                <a:spcPts val="0"/>
              </a:spcAft>
              <a:buClr>
                <a:srgbClr val="03042B"/>
              </a:buClr>
              <a:buSzPts val="3200"/>
              <a:buFont typeface="Trebuchet MS"/>
              <a:buChar char="•"/>
              <a:defRPr sz="3200"/>
            </a:lvl1pPr>
            <a:lvl2pPr indent="-406400" lvl="1" marL="914400" algn="l">
              <a:lnSpc>
                <a:spcPct val="100000"/>
              </a:lnSpc>
              <a:spcBef>
                <a:spcPts val="560"/>
              </a:spcBef>
              <a:spcAft>
                <a:spcPts val="0"/>
              </a:spcAft>
              <a:buClr>
                <a:srgbClr val="03042B"/>
              </a:buClr>
              <a:buSzPts val="2800"/>
              <a:buFont typeface="Trebuchet MS"/>
              <a:buChar char="–"/>
              <a:defRPr sz="2800"/>
            </a:lvl2pPr>
            <a:lvl3pPr indent="-381000" lvl="2" marL="1371600" algn="l">
              <a:lnSpc>
                <a:spcPct val="100000"/>
              </a:lnSpc>
              <a:spcBef>
                <a:spcPts val="480"/>
              </a:spcBef>
              <a:spcAft>
                <a:spcPts val="0"/>
              </a:spcAft>
              <a:buClr>
                <a:srgbClr val="03042B"/>
              </a:buClr>
              <a:buSzPts val="2400"/>
              <a:buFont typeface="Trebuchet MS"/>
              <a:buChar char="•"/>
              <a:defRPr sz="2400"/>
            </a:lvl3pPr>
            <a:lvl4pPr indent="-355600" lvl="3" marL="1828800" algn="l">
              <a:lnSpc>
                <a:spcPct val="100000"/>
              </a:lnSpc>
              <a:spcBef>
                <a:spcPts val="400"/>
              </a:spcBef>
              <a:spcAft>
                <a:spcPts val="0"/>
              </a:spcAft>
              <a:buClr>
                <a:srgbClr val="03042B"/>
              </a:buClr>
              <a:buSzPts val="2000"/>
              <a:buFont typeface="Trebuchet MS"/>
              <a:buChar char="–"/>
              <a:defRPr sz="2000"/>
            </a:lvl4pPr>
            <a:lvl5pPr indent="-355600" lvl="4" marL="2286000" algn="l">
              <a:lnSpc>
                <a:spcPct val="100000"/>
              </a:lnSpc>
              <a:spcBef>
                <a:spcPts val="400"/>
              </a:spcBef>
              <a:spcAft>
                <a:spcPts val="0"/>
              </a:spcAft>
              <a:buClr>
                <a:srgbClr val="03042B"/>
              </a:buClr>
              <a:buSzPts val="2000"/>
              <a:buFont typeface="Trebuchet MS"/>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8" name="Google Shape;58;p9"/>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320"/>
              </a:spcBef>
              <a:spcAft>
                <a:spcPts val="0"/>
              </a:spcAft>
              <a:buClr>
                <a:srgbClr val="03042B"/>
              </a:buClr>
              <a:buSzPts val="1600"/>
              <a:buFont typeface="Trebuchet MS"/>
              <a:buNone/>
              <a:defRPr sz="1600"/>
            </a:lvl1pPr>
            <a:lvl2pPr indent="-228600" lvl="1" marL="914400" algn="l">
              <a:lnSpc>
                <a:spcPct val="100000"/>
              </a:lnSpc>
              <a:spcBef>
                <a:spcPts val="280"/>
              </a:spcBef>
              <a:spcAft>
                <a:spcPts val="0"/>
              </a:spcAft>
              <a:buClr>
                <a:srgbClr val="03042B"/>
              </a:buClr>
              <a:buSzPts val="1400"/>
              <a:buFont typeface="Trebuchet MS"/>
              <a:buNone/>
              <a:defRPr sz="1400"/>
            </a:lvl2pPr>
            <a:lvl3pPr indent="-228600" lvl="2" marL="1371600" algn="l">
              <a:lnSpc>
                <a:spcPct val="100000"/>
              </a:lnSpc>
              <a:spcBef>
                <a:spcPts val="240"/>
              </a:spcBef>
              <a:spcAft>
                <a:spcPts val="0"/>
              </a:spcAft>
              <a:buClr>
                <a:srgbClr val="03042B"/>
              </a:buClr>
              <a:buSzPts val="1200"/>
              <a:buFont typeface="Trebuchet MS"/>
              <a:buNone/>
              <a:defRPr sz="1200"/>
            </a:lvl3pPr>
            <a:lvl4pPr indent="-228600" lvl="3" marL="1828800" algn="l">
              <a:lnSpc>
                <a:spcPct val="100000"/>
              </a:lnSpc>
              <a:spcBef>
                <a:spcPts val="200"/>
              </a:spcBef>
              <a:spcAft>
                <a:spcPts val="0"/>
              </a:spcAft>
              <a:buClr>
                <a:srgbClr val="03042B"/>
              </a:buClr>
              <a:buSzPts val="1000"/>
              <a:buFont typeface="Trebuchet MS"/>
              <a:buNone/>
              <a:defRPr sz="1000"/>
            </a:lvl4pPr>
            <a:lvl5pPr indent="-228600" lvl="4" marL="2286000" algn="l">
              <a:lnSpc>
                <a:spcPct val="100000"/>
              </a:lnSpc>
              <a:spcBef>
                <a:spcPts val="200"/>
              </a:spcBef>
              <a:spcAft>
                <a:spcPts val="0"/>
              </a:spcAft>
              <a:buClr>
                <a:srgbClr val="03042B"/>
              </a:buClr>
              <a:buSzPts val="1000"/>
              <a:buFont typeface="Trebuchet MS"/>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9" name="Google Shape;59;p9"/>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9"/>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2" name="Shape 62"/>
        <p:cNvGrpSpPr/>
        <p:nvPr/>
      </p:nvGrpSpPr>
      <p:grpSpPr>
        <a:xfrm>
          <a:off x="0" y="0"/>
          <a:ext cx="0" cy="0"/>
          <a:chOff x="0" y="0"/>
          <a:chExt cx="0" cy="0"/>
        </a:xfrm>
      </p:grpSpPr>
      <p:sp>
        <p:nvSpPr>
          <p:cNvPr id="63" name="Google Shape;63;p10"/>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sz="32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4" name="Google Shape;64;p10"/>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640"/>
              </a:spcBef>
              <a:spcAft>
                <a:spcPts val="0"/>
              </a:spcAft>
              <a:buClr>
                <a:srgbClr val="03042B"/>
              </a:buClr>
              <a:buSzPts val="3200"/>
              <a:buFont typeface="Trebuchet MS"/>
              <a:buNone/>
              <a:defRPr b="0" i="0" sz="3200" u="none" cap="none" strike="noStrike">
                <a:solidFill>
                  <a:srgbClr val="03042B"/>
                </a:solidFill>
                <a:latin typeface="Trebuchet MS"/>
                <a:ea typeface="Trebuchet MS"/>
                <a:cs typeface="Trebuchet MS"/>
                <a:sym typeface="Trebuchet MS"/>
              </a:defRPr>
            </a:lvl1pPr>
            <a:lvl2pPr lvl="1" marR="0" rtl="0" algn="l">
              <a:lnSpc>
                <a:spcPct val="100000"/>
              </a:lnSpc>
              <a:spcBef>
                <a:spcPts val="560"/>
              </a:spcBef>
              <a:spcAft>
                <a:spcPts val="0"/>
              </a:spcAft>
              <a:buClr>
                <a:srgbClr val="03042B"/>
              </a:buClr>
              <a:buSzPts val="2800"/>
              <a:buFont typeface="Trebuchet MS"/>
              <a:buNone/>
              <a:defRPr b="0" i="0" sz="2800" u="none" cap="none" strike="noStrike">
                <a:solidFill>
                  <a:srgbClr val="03042B"/>
                </a:solidFill>
                <a:latin typeface="Trebuchet MS"/>
                <a:ea typeface="Trebuchet MS"/>
                <a:cs typeface="Trebuchet MS"/>
                <a:sym typeface="Trebuchet MS"/>
              </a:defRPr>
            </a:lvl2pPr>
            <a:lvl3pPr lvl="2" marR="0" rtl="0" algn="l">
              <a:lnSpc>
                <a:spcPct val="100000"/>
              </a:lnSpc>
              <a:spcBef>
                <a:spcPts val="480"/>
              </a:spcBef>
              <a:spcAft>
                <a:spcPts val="0"/>
              </a:spcAft>
              <a:buClr>
                <a:srgbClr val="03042B"/>
              </a:buClr>
              <a:buSzPts val="2400"/>
              <a:buFont typeface="Trebuchet MS"/>
              <a:buNone/>
              <a:defRPr b="0" i="0" sz="2400" u="none" cap="none" strike="noStrike">
                <a:solidFill>
                  <a:srgbClr val="03042B"/>
                </a:solidFill>
                <a:latin typeface="Trebuchet MS"/>
                <a:ea typeface="Trebuchet MS"/>
                <a:cs typeface="Trebuchet MS"/>
                <a:sym typeface="Trebuchet MS"/>
              </a:defRPr>
            </a:lvl3pPr>
            <a:lvl4pPr lvl="3" marR="0" rtl="0" algn="l">
              <a:lnSpc>
                <a:spcPct val="100000"/>
              </a:lnSpc>
              <a:spcBef>
                <a:spcPts val="400"/>
              </a:spcBef>
              <a:spcAft>
                <a:spcPts val="0"/>
              </a:spcAft>
              <a:buClr>
                <a:srgbClr val="03042B"/>
              </a:buClr>
              <a:buSzPts val="2000"/>
              <a:buFont typeface="Trebuchet MS"/>
              <a:buNone/>
              <a:defRPr b="0" i="0" sz="2000" u="none" cap="none" strike="noStrike">
                <a:solidFill>
                  <a:srgbClr val="03042B"/>
                </a:solidFill>
                <a:latin typeface="Trebuchet MS"/>
                <a:ea typeface="Trebuchet MS"/>
                <a:cs typeface="Trebuchet MS"/>
                <a:sym typeface="Trebuchet MS"/>
              </a:defRPr>
            </a:lvl4pPr>
            <a:lvl5pPr lvl="4" marR="0" rtl="0" algn="l">
              <a:lnSpc>
                <a:spcPct val="100000"/>
              </a:lnSpc>
              <a:spcBef>
                <a:spcPts val="400"/>
              </a:spcBef>
              <a:spcAft>
                <a:spcPts val="0"/>
              </a:spcAft>
              <a:buClr>
                <a:srgbClr val="03042B"/>
              </a:buClr>
              <a:buSzPts val="2000"/>
              <a:buFont typeface="Trebuchet MS"/>
              <a:buNone/>
              <a:defRPr b="0" i="0" sz="2000" u="none" cap="none" strike="noStrike">
                <a:solidFill>
                  <a:srgbClr val="03042B"/>
                </a:solidFill>
                <a:latin typeface="Trebuchet MS"/>
                <a:ea typeface="Trebuchet MS"/>
                <a:cs typeface="Trebuchet MS"/>
                <a:sym typeface="Trebuchet MS"/>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rebuchet MS"/>
                <a:ea typeface="Trebuchet MS"/>
                <a:cs typeface="Trebuchet MS"/>
                <a:sym typeface="Trebuchet MS"/>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rebuchet MS"/>
                <a:ea typeface="Trebuchet MS"/>
                <a:cs typeface="Trebuchet MS"/>
                <a:sym typeface="Trebuchet MS"/>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rebuchet MS"/>
                <a:ea typeface="Trebuchet MS"/>
                <a:cs typeface="Trebuchet MS"/>
                <a:sym typeface="Trebuchet MS"/>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rebuchet MS"/>
                <a:ea typeface="Trebuchet MS"/>
                <a:cs typeface="Trebuchet MS"/>
                <a:sym typeface="Trebuchet MS"/>
              </a:defRPr>
            </a:lvl9pPr>
          </a:lstStyle>
          <a:p/>
        </p:txBody>
      </p:sp>
      <p:sp>
        <p:nvSpPr>
          <p:cNvPr id="65" name="Google Shape;65;p10"/>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320"/>
              </a:spcBef>
              <a:spcAft>
                <a:spcPts val="0"/>
              </a:spcAft>
              <a:buClr>
                <a:srgbClr val="03042B"/>
              </a:buClr>
              <a:buSzPts val="1600"/>
              <a:buFont typeface="Trebuchet MS"/>
              <a:buNone/>
              <a:defRPr sz="1600"/>
            </a:lvl1pPr>
            <a:lvl2pPr indent="-228600" lvl="1" marL="914400" algn="l">
              <a:lnSpc>
                <a:spcPct val="100000"/>
              </a:lnSpc>
              <a:spcBef>
                <a:spcPts val="280"/>
              </a:spcBef>
              <a:spcAft>
                <a:spcPts val="0"/>
              </a:spcAft>
              <a:buClr>
                <a:srgbClr val="03042B"/>
              </a:buClr>
              <a:buSzPts val="1400"/>
              <a:buFont typeface="Trebuchet MS"/>
              <a:buNone/>
              <a:defRPr sz="1400"/>
            </a:lvl2pPr>
            <a:lvl3pPr indent="-228600" lvl="2" marL="1371600" algn="l">
              <a:lnSpc>
                <a:spcPct val="100000"/>
              </a:lnSpc>
              <a:spcBef>
                <a:spcPts val="240"/>
              </a:spcBef>
              <a:spcAft>
                <a:spcPts val="0"/>
              </a:spcAft>
              <a:buClr>
                <a:srgbClr val="03042B"/>
              </a:buClr>
              <a:buSzPts val="1200"/>
              <a:buFont typeface="Trebuchet MS"/>
              <a:buNone/>
              <a:defRPr sz="1200"/>
            </a:lvl3pPr>
            <a:lvl4pPr indent="-228600" lvl="3" marL="1828800" algn="l">
              <a:lnSpc>
                <a:spcPct val="100000"/>
              </a:lnSpc>
              <a:spcBef>
                <a:spcPts val="200"/>
              </a:spcBef>
              <a:spcAft>
                <a:spcPts val="0"/>
              </a:spcAft>
              <a:buClr>
                <a:srgbClr val="03042B"/>
              </a:buClr>
              <a:buSzPts val="1000"/>
              <a:buFont typeface="Trebuchet MS"/>
              <a:buNone/>
              <a:defRPr sz="1000"/>
            </a:lvl4pPr>
            <a:lvl5pPr indent="-228600" lvl="4" marL="2286000" algn="l">
              <a:lnSpc>
                <a:spcPct val="100000"/>
              </a:lnSpc>
              <a:spcBef>
                <a:spcPts val="200"/>
              </a:spcBef>
              <a:spcAft>
                <a:spcPts val="0"/>
              </a:spcAft>
              <a:buClr>
                <a:srgbClr val="03042B"/>
              </a:buClr>
              <a:buSzPts val="1000"/>
              <a:buFont typeface="Trebuchet MS"/>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6" name="Google Shape;66;p10"/>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0"/>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4400" u="none" cap="none" strike="noStrike">
                <a:solidFill>
                  <a:srgbClr val="03042B"/>
                </a:solidFill>
                <a:latin typeface="Trebuchet MS"/>
                <a:ea typeface="Trebuchet MS"/>
                <a:cs typeface="Trebuchet MS"/>
                <a:sym typeface="Trebuchet MS"/>
              </a:defRPr>
            </a:lvl1pPr>
            <a:lvl2pPr lvl="1" marR="0" rtl="0" algn="ctr">
              <a:lnSpc>
                <a:spcPct val="100000"/>
              </a:lnSpc>
              <a:spcBef>
                <a:spcPts val="0"/>
              </a:spcBef>
              <a:spcAft>
                <a:spcPts val="0"/>
              </a:spcAft>
              <a:buClr>
                <a:srgbClr val="000000"/>
              </a:buClr>
              <a:buSzPts val="1400"/>
              <a:buFont typeface="Arial"/>
              <a:buNone/>
              <a:defRPr b="0" i="0" sz="4400" u="none" cap="none" strike="noStrike">
                <a:solidFill>
                  <a:srgbClr val="03042B"/>
                </a:solidFill>
                <a:latin typeface="Trebuchet MS"/>
                <a:ea typeface="Trebuchet MS"/>
                <a:cs typeface="Trebuchet MS"/>
                <a:sym typeface="Trebuchet MS"/>
              </a:defRPr>
            </a:lvl2pPr>
            <a:lvl3pPr lvl="2" marR="0" rtl="0" algn="ctr">
              <a:lnSpc>
                <a:spcPct val="100000"/>
              </a:lnSpc>
              <a:spcBef>
                <a:spcPts val="0"/>
              </a:spcBef>
              <a:spcAft>
                <a:spcPts val="0"/>
              </a:spcAft>
              <a:buClr>
                <a:srgbClr val="000000"/>
              </a:buClr>
              <a:buSzPts val="1400"/>
              <a:buFont typeface="Arial"/>
              <a:buNone/>
              <a:defRPr b="0" i="0" sz="4400" u="none" cap="none" strike="noStrike">
                <a:solidFill>
                  <a:srgbClr val="03042B"/>
                </a:solidFill>
                <a:latin typeface="Trebuchet MS"/>
                <a:ea typeface="Trebuchet MS"/>
                <a:cs typeface="Trebuchet MS"/>
                <a:sym typeface="Trebuchet MS"/>
              </a:defRPr>
            </a:lvl3pPr>
            <a:lvl4pPr lvl="3" marR="0" rtl="0" algn="ctr">
              <a:lnSpc>
                <a:spcPct val="100000"/>
              </a:lnSpc>
              <a:spcBef>
                <a:spcPts val="0"/>
              </a:spcBef>
              <a:spcAft>
                <a:spcPts val="0"/>
              </a:spcAft>
              <a:buClr>
                <a:srgbClr val="000000"/>
              </a:buClr>
              <a:buSzPts val="1400"/>
              <a:buFont typeface="Arial"/>
              <a:buNone/>
              <a:defRPr b="0" i="0" sz="4400" u="none" cap="none" strike="noStrike">
                <a:solidFill>
                  <a:srgbClr val="03042B"/>
                </a:solidFill>
                <a:latin typeface="Trebuchet MS"/>
                <a:ea typeface="Trebuchet MS"/>
                <a:cs typeface="Trebuchet MS"/>
                <a:sym typeface="Trebuchet MS"/>
              </a:defRPr>
            </a:lvl4pPr>
            <a:lvl5pPr lvl="4" marR="0" rtl="0" algn="ctr">
              <a:lnSpc>
                <a:spcPct val="100000"/>
              </a:lnSpc>
              <a:spcBef>
                <a:spcPts val="0"/>
              </a:spcBef>
              <a:spcAft>
                <a:spcPts val="0"/>
              </a:spcAft>
              <a:buClr>
                <a:srgbClr val="000000"/>
              </a:buClr>
              <a:buSzPts val="1400"/>
              <a:buFont typeface="Arial"/>
              <a:buNone/>
              <a:defRPr b="0" i="0" sz="4400" u="none" cap="none" strike="noStrike">
                <a:solidFill>
                  <a:srgbClr val="03042B"/>
                </a:solidFill>
                <a:latin typeface="Trebuchet MS"/>
                <a:ea typeface="Trebuchet MS"/>
                <a:cs typeface="Trebuchet MS"/>
                <a:sym typeface="Trebuchet MS"/>
              </a:defRPr>
            </a:lvl5pPr>
            <a:lvl6pPr lvl="5" marR="0" rtl="0" algn="ctr">
              <a:lnSpc>
                <a:spcPct val="100000"/>
              </a:lnSpc>
              <a:spcBef>
                <a:spcPts val="0"/>
              </a:spcBef>
              <a:spcAft>
                <a:spcPts val="0"/>
              </a:spcAft>
              <a:buClr>
                <a:srgbClr val="000000"/>
              </a:buClr>
              <a:buSzPts val="1400"/>
              <a:buFont typeface="Arial"/>
              <a:buNone/>
              <a:defRPr b="0" i="0" sz="4400" u="none" cap="none" strike="noStrike">
                <a:solidFill>
                  <a:srgbClr val="03042B"/>
                </a:solidFill>
                <a:latin typeface="Trebuchet MS"/>
                <a:ea typeface="Trebuchet MS"/>
                <a:cs typeface="Trebuchet MS"/>
                <a:sym typeface="Trebuchet MS"/>
              </a:defRPr>
            </a:lvl6pPr>
            <a:lvl7pPr lvl="6" marR="0" rtl="0" algn="ctr">
              <a:lnSpc>
                <a:spcPct val="100000"/>
              </a:lnSpc>
              <a:spcBef>
                <a:spcPts val="0"/>
              </a:spcBef>
              <a:spcAft>
                <a:spcPts val="0"/>
              </a:spcAft>
              <a:buClr>
                <a:srgbClr val="000000"/>
              </a:buClr>
              <a:buSzPts val="1400"/>
              <a:buFont typeface="Arial"/>
              <a:buNone/>
              <a:defRPr b="0" i="0" sz="4400" u="none" cap="none" strike="noStrike">
                <a:solidFill>
                  <a:srgbClr val="03042B"/>
                </a:solidFill>
                <a:latin typeface="Trebuchet MS"/>
                <a:ea typeface="Trebuchet MS"/>
                <a:cs typeface="Trebuchet MS"/>
                <a:sym typeface="Trebuchet MS"/>
              </a:defRPr>
            </a:lvl7pPr>
            <a:lvl8pPr lvl="7" marR="0" rtl="0" algn="ctr">
              <a:lnSpc>
                <a:spcPct val="100000"/>
              </a:lnSpc>
              <a:spcBef>
                <a:spcPts val="0"/>
              </a:spcBef>
              <a:spcAft>
                <a:spcPts val="0"/>
              </a:spcAft>
              <a:buClr>
                <a:srgbClr val="000000"/>
              </a:buClr>
              <a:buSzPts val="1400"/>
              <a:buFont typeface="Arial"/>
              <a:buNone/>
              <a:defRPr b="0" i="0" sz="4400" u="none" cap="none" strike="noStrike">
                <a:solidFill>
                  <a:srgbClr val="03042B"/>
                </a:solidFill>
                <a:latin typeface="Trebuchet MS"/>
                <a:ea typeface="Trebuchet MS"/>
                <a:cs typeface="Trebuchet MS"/>
                <a:sym typeface="Trebuchet MS"/>
              </a:defRPr>
            </a:lvl8pPr>
            <a:lvl9pPr lvl="8" marR="0" rtl="0" algn="ctr">
              <a:lnSpc>
                <a:spcPct val="100000"/>
              </a:lnSpc>
              <a:spcBef>
                <a:spcPts val="0"/>
              </a:spcBef>
              <a:spcAft>
                <a:spcPts val="0"/>
              </a:spcAft>
              <a:buClr>
                <a:srgbClr val="000000"/>
              </a:buClr>
              <a:buSzPts val="1400"/>
              <a:buFont typeface="Arial"/>
              <a:buNone/>
              <a:defRPr b="0" i="0" sz="4400" u="none" cap="none" strike="noStrike">
                <a:solidFill>
                  <a:srgbClr val="03042B"/>
                </a:solidFill>
                <a:latin typeface="Trebuchet MS"/>
                <a:ea typeface="Trebuchet MS"/>
                <a:cs typeface="Trebuchet MS"/>
                <a:sym typeface="Trebuchet MS"/>
              </a:defRPr>
            </a:lvl9pPr>
          </a:lstStyle>
          <a:p/>
        </p:txBody>
      </p:sp>
      <p:sp>
        <p:nvSpPr>
          <p:cNvPr id="11" name="Google Shape;11;p1"/>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rgbClr val="03042B"/>
              </a:buClr>
              <a:buSzPts val="3200"/>
              <a:buFont typeface="Trebuchet MS"/>
              <a:buChar char="•"/>
              <a:defRPr b="0" i="0" sz="3200" u="none" cap="none" strike="noStrike">
                <a:solidFill>
                  <a:srgbClr val="03042B"/>
                </a:solidFill>
                <a:latin typeface="Trebuchet MS"/>
                <a:ea typeface="Trebuchet MS"/>
                <a:cs typeface="Trebuchet MS"/>
                <a:sym typeface="Trebuchet MS"/>
              </a:defRPr>
            </a:lvl1pPr>
            <a:lvl2pPr indent="-406400" lvl="1" marL="914400" marR="0" rtl="0" algn="l">
              <a:lnSpc>
                <a:spcPct val="100000"/>
              </a:lnSpc>
              <a:spcBef>
                <a:spcPts val="560"/>
              </a:spcBef>
              <a:spcAft>
                <a:spcPts val="0"/>
              </a:spcAft>
              <a:buClr>
                <a:srgbClr val="03042B"/>
              </a:buClr>
              <a:buSzPts val="2800"/>
              <a:buFont typeface="Trebuchet MS"/>
              <a:buChar char="–"/>
              <a:defRPr b="0" i="0" sz="2800" u="none" cap="none" strike="noStrike">
                <a:solidFill>
                  <a:srgbClr val="03042B"/>
                </a:solidFill>
                <a:latin typeface="Trebuchet MS"/>
                <a:ea typeface="Trebuchet MS"/>
                <a:cs typeface="Trebuchet MS"/>
                <a:sym typeface="Trebuchet MS"/>
              </a:defRPr>
            </a:lvl2pPr>
            <a:lvl3pPr indent="-381000" lvl="2" marL="1371600" marR="0" rtl="0" algn="l">
              <a:lnSpc>
                <a:spcPct val="100000"/>
              </a:lnSpc>
              <a:spcBef>
                <a:spcPts val="480"/>
              </a:spcBef>
              <a:spcAft>
                <a:spcPts val="0"/>
              </a:spcAft>
              <a:buClr>
                <a:srgbClr val="03042B"/>
              </a:buClr>
              <a:buSzPts val="2400"/>
              <a:buFont typeface="Trebuchet MS"/>
              <a:buChar char="•"/>
              <a:defRPr b="0" i="0" sz="2400" u="none" cap="none" strike="noStrike">
                <a:solidFill>
                  <a:srgbClr val="03042B"/>
                </a:solidFill>
                <a:latin typeface="Trebuchet MS"/>
                <a:ea typeface="Trebuchet MS"/>
                <a:cs typeface="Trebuchet MS"/>
                <a:sym typeface="Trebuchet MS"/>
              </a:defRPr>
            </a:lvl3pPr>
            <a:lvl4pPr indent="-355600" lvl="3" marL="1828800" marR="0" rtl="0" algn="l">
              <a:lnSpc>
                <a:spcPct val="100000"/>
              </a:lnSpc>
              <a:spcBef>
                <a:spcPts val="400"/>
              </a:spcBef>
              <a:spcAft>
                <a:spcPts val="0"/>
              </a:spcAft>
              <a:buClr>
                <a:srgbClr val="03042B"/>
              </a:buClr>
              <a:buSzPts val="2000"/>
              <a:buFont typeface="Trebuchet MS"/>
              <a:buChar char="–"/>
              <a:defRPr b="0" i="0" sz="2000" u="none" cap="none" strike="noStrike">
                <a:solidFill>
                  <a:srgbClr val="03042B"/>
                </a:solidFill>
                <a:latin typeface="Trebuchet MS"/>
                <a:ea typeface="Trebuchet MS"/>
                <a:cs typeface="Trebuchet MS"/>
                <a:sym typeface="Trebuchet MS"/>
              </a:defRPr>
            </a:lvl4pPr>
            <a:lvl5pPr indent="-355600" lvl="4" marL="2286000" marR="0" rtl="0" algn="l">
              <a:lnSpc>
                <a:spcPct val="100000"/>
              </a:lnSpc>
              <a:spcBef>
                <a:spcPts val="400"/>
              </a:spcBef>
              <a:spcAft>
                <a:spcPts val="0"/>
              </a:spcAft>
              <a:buClr>
                <a:srgbClr val="03042B"/>
              </a:buClr>
              <a:buSzPts val="2000"/>
              <a:buFont typeface="Trebuchet MS"/>
              <a:buChar char="»"/>
              <a:defRPr b="0" i="0" sz="2000" u="none" cap="none" strike="noStrike">
                <a:solidFill>
                  <a:srgbClr val="03042B"/>
                </a:solidFill>
                <a:latin typeface="Trebuchet MS"/>
                <a:ea typeface="Trebuchet MS"/>
                <a:cs typeface="Trebuchet MS"/>
                <a:sym typeface="Trebuchet MS"/>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rebuchet MS"/>
                <a:ea typeface="Trebuchet MS"/>
                <a:cs typeface="Trebuchet MS"/>
                <a:sym typeface="Trebuchet MS"/>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rebuchet MS"/>
                <a:ea typeface="Trebuchet MS"/>
                <a:cs typeface="Trebuchet MS"/>
                <a:sym typeface="Trebuchet MS"/>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rebuchet MS"/>
                <a:ea typeface="Trebuchet MS"/>
                <a:cs typeface="Trebuchet MS"/>
                <a:sym typeface="Trebuchet MS"/>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rebuchet MS"/>
                <a:ea typeface="Trebuchet MS"/>
                <a:cs typeface="Trebuchet MS"/>
                <a:sym typeface="Trebuchet MS"/>
              </a:defRPr>
            </a:lvl9pPr>
          </a:lstStyle>
          <a:p/>
        </p:txBody>
      </p:sp>
      <p:sp>
        <p:nvSpPr>
          <p:cNvPr id="12" name="Google Shape;12;p1"/>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3042B"/>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8.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fldoe.org/bii/curriculum/ss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nvSpPr>
        <p:spPr>
          <a:xfrm>
            <a:off x="3962400" y="304800"/>
            <a:ext cx="5029200" cy="1524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400"/>
              <a:buFont typeface="Arial"/>
              <a:buNone/>
            </a:pPr>
            <a:r>
              <a:rPr b="0" i="0" lang="en-US" sz="4400" u="none" cap="none" strike="noStrike">
                <a:solidFill>
                  <a:srgbClr val="703DFF"/>
                </a:solidFill>
                <a:latin typeface="Comic Sans MS"/>
                <a:ea typeface="Comic Sans MS"/>
                <a:cs typeface="Comic Sans MS"/>
                <a:sym typeface="Comic Sans MS"/>
              </a:rPr>
              <a:t>Title I Annual Parent Meeting</a:t>
            </a:r>
            <a:endParaRPr b="0" i="0" sz="4400" u="none" cap="none" strike="noStrike">
              <a:solidFill>
                <a:srgbClr val="703DFF"/>
              </a:solidFill>
              <a:latin typeface="Comic Sans MS"/>
              <a:ea typeface="Comic Sans MS"/>
              <a:cs typeface="Comic Sans MS"/>
              <a:sym typeface="Comic Sans MS"/>
            </a:endParaRPr>
          </a:p>
        </p:txBody>
      </p:sp>
      <p:sp>
        <p:nvSpPr>
          <p:cNvPr id="87" name="Google Shape;87;p13"/>
          <p:cNvSpPr txBox="1"/>
          <p:nvPr/>
        </p:nvSpPr>
        <p:spPr>
          <a:xfrm>
            <a:off x="3733800" y="2895600"/>
            <a:ext cx="5486400" cy="2209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3200"/>
              <a:buFont typeface="Comic Sans MS"/>
              <a:buNone/>
            </a:pPr>
            <a:r>
              <a:rPr lang="en-US" sz="3200">
                <a:solidFill>
                  <a:srgbClr val="FF0000"/>
                </a:solidFill>
                <a:latin typeface="Comic Sans MS"/>
                <a:ea typeface="Comic Sans MS"/>
                <a:cs typeface="Comic Sans MS"/>
                <a:sym typeface="Comic Sans MS"/>
              </a:rPr>
              <a:t>Boulware Springs Charter</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640"/>
              </a:spcBef>
              <a:spcAft>
                <a:spcPts val="0"/>
              </a:spcAft>
              <a:buClr>
                <a:srgbClr val="FF0000"/>
              </a:buClr>
              <a:buSzPts val="3200"/>
              <a:buFont typeface="Comic Sans MS"/>
              <a:buNone/>
            </a:pPr>
            <a:r>
              <a:rPr b="0" i="0" lang="en-US" sz="3200" u="none" cap="none" strike="noStrike">
                <a:solidFill>
                  <a:srgbClr val="FF0000"/>
                </a:solidFill>
                <a:latin typeface="Comic Sans MS"/>
                <a:ea typeface="Comic Sans MS"/>
                <a:cs typeface="Comic Sans MS"/>
                <a:sym typeface="Comic Sans MS"/>
              </a:rPr>
              <a:t>[</a:t>
            </a:r>
            <a:r>
              <a:rPr lang="en-US" sz="3200">
                <a:solidFill>
                  <a:srgbClr val="FF0000"/>
                </a:solidFill>
                <a:latin typeface="Comic Sans MS"/>
                <a:ea typeface="Comic Sans MS"/>
                <a:cs typeface="Comic Sans MS"/>
                <a:sym typeface="Comic Sans MS"/>
              </a:rPr>
              <a:t>9/29/20</a:t>
            </a:r>
            <a:r>
              <a:rPr b="0" i="0" lang="en-US" sz="3200" u="none" cap="none" strike="noStrike">
                <a:solidFill>
                  <a:srgbClr val="FF0000"/>
                </a:solidFill>
                <a:latin typeface="Comic Sans MS"/>
                <a:ea typeface="Comic Sans MS"/>
                <a:cs typeface="Comic Sans MS"/>
                <a:sym typeface="Comic Sans MS"/>
              </a:rPr>
              <a: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640"/>
              </a:spcBef>
              <a:spcAft>
                <a:spcPts val="0"/>
              </a:spcAft>
              <a:buClr>
                <a:srgbClr val="FF0000"/>
              </a:buClr>
              <a:buSzPts val="3200"/>
              <a:buFont typeface="Comic Sans MS"/>
              <a:buNone/>
            </a:pPr>
            <a:r>
              <a:rPr b="0" i="0" lang="en-US" sz="3200" u="none" cap="none" strike="noStrike">
                <a:solidFill>
                  <a:srgbClr val="FF0000"/>
                </a:solidFill>
                <a:latin typeface="Comic Sans MS"/>
                <a:ea typeface="Comic Sans MS"/>
                <a:cs typeface="Comic Sans MS"/>
                <a:sym typeface="Comic Sans MS"/>
              </a:rPr>
              <a:t>[</a:t>
            </a:r>
            <a:r>
              <a:rPr lang="en-US" sz="3200">
                <a:solidFill>
                  <a:srgbClr val="FF0000"/>
                </a:solidFill>
                <a:latin typeface="Comic Sans MS"/>
                <a:ea typeface="Comic Sans MS"/>
                <a:cs typeface="Comic Sans MS"/>
                <a:sym typeface="Comic Sans MS"/>
              </a:rPr>
              <a:t>Mrs. Leslie</a:t>
            </a:r>
            <a:r>
              <a:rPr b="0" i="0" lang="en-US" sz="3200" u="none" cap="none" strike="noStrike">
                <a:solidFill>
                  <a:srgbClr val="FF0000"/>
                </a:solidFill>
                <a:latin typeface="Comic Sans MS"/>
                <a:ea typeface="Comic Sans MS"/>
                <a:cs typeface="Comic Sans MS"/>
                <a:sym typeface="Comic Sans MS"/>
              </a:rPr>
              <a:t>]</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CC"/>
        </a:solidFill>
      </p:bgPr>
    </p:bg>
    <p:spTree>
      <p:nvGrpSpPr>
        <p:cNvPr id="144" name="Shape 144"/>
        <p:cNvGrpSpPr/>
        <p:nvPr/>
      </p:nvGrpSpPr>
      <p:grpSpPr>
        <a:xfrm>
          <a:off x="0" y="0"/>
          <a:ext cx="0" cy="0"/>
          <a:chOff x="0" y="0"/>
          <a:chExt cx="0" cy="0"/>
        </a:xfrm>
      </p:grpSpPr>
      <p:sp>
        <p:nvSpPr>
          <p:cNvPr id="145" name="Google Shape;145;p22"/>
          <p:cNvSpPr txBox="1"/>
          <p:nvPr>
            <p:ph type="title"/>
          </p:nvPr>
        </p:nvSpPr>
        <p:spPr>
          <a:xfrm>
            <a:off x="457199" y="228600"/>
            <a:ext cx="8715375" cy="60074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b="1" lang="en-US" sz="3200">
                <a:solidFill>
                  <a:srgbClr val="3F3F3F"/>
                </a:solidFill>
                <a:latin typeface="Calibri"/>
                <a:ea typeface="Calibri"/>
                <a:cs typeface="Calibri"/>
                <a:sym typeface="Calibri"/>
              </a:rPr>
              <a:t>Florida Standards Assessment Grades 3-10</a:t>
            </a:r>
            <a:endParaRPr sz="3200">
              <a:latin typeface="Calibri"/>
              <a:ea typeface="Calibri"/>
              <a:cs typeface="Calibri"/>
              <a:sym typeface="Calibri"/>
            </a:endParaRPr>
          </a:p>
        </p:txBody>
      </p:sp>
      <p:sp>
        <p:nvSpPr>
          <p:cNvPr id="146" name="Google Shape;146;p22"/>
          <p:cNvSpPr txBox="1"/>
          <p:nvPr/>
        </p:nvSpPr>
        <p:spPr>
          <a:xfrm>
            <a:off x="237239" y="956930"/>
            <a:ext cx="8715375" cy="5520070"/>
          </a:xfrm>
          <a:prstGeom prst="rect">
            <a:avLst/>
          </a:prstGeom>
          <a:noFill/>
          <a:ln cap="flat" cmpd="sng" w="2857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000" u="none" cap="none" strike="noStrike">
              <a:solidFill>
                <a:srgbClr val="3F3F3F"/>
              </a:solidFill>
              <a:latin typeface="Trebuchet MS"/>
              <a:ea typeface="Trebuchet MS"/>
              <a:cs typeface="Trebuchet MS"/>
              <a:sym typeface="Trebuchet MS"/>
            </a:endParaRPr>
          </a:p>
          <a:p>
            <a:pPr indent="0" lvl="0" marL="0" marR="0" rtl="0" algn="l">
              <a:lnSpc>
                <a:spcPct val="100000"/>
              </a:lnSpc>
              <a:spcBef>
                <a:spcPts val="0"/>
              </a:spcBef>
              <a:spcAft>
                <a:spcPts val="0"/>
              </a:spcAft>
              <a:buNone/>
            </a:pPr>
            <a:r>
              <a:rPr b="0" i="0" lang="en-US" sz="2000" u="none" cap="none" strike="noStrike">
                <a:solidFill>
                  <a:srgbClr val="3F3F3F"/>
                </a:solidFill>
                <a:latin typeface="Trebuchet MS"/>
                <a:ea typeface="Trebuchet MS"/>
                <a:cs typeface="Trebuchet MS"/>
                <a:sym typeface="Trebuchet MS"/>
              </a:rPr>
              <a:t>    </a:t>
            </a:r>
            <a:r>
              <a:rPr b="0" i="0" lang="en-US" sz="2400" u="none" cap="none" strike="noStrike">
                <a:solidFill>
                  <a:srgbClr val="3F3F3F"/>
                </a:solidFill>
                <a:latin typeface="Trebuchet MS"/>
                <a:ea typeface="Trebuchet MS"/>
                <a:cs typeface="Trebuchet MS"/>
                <a:sym typeface="Trebuchet MS"/>
              </a:rPr>
              <a:t>Students are tested on:</a:t>
            </a:r>
            <a:endParaRPr b="0" i="0" sz="2400" u="none" cap="none" strike="noStrike">
              <a:solidFill>
                <a:srgbClr val="3F3F3F"/>
              </a:solidFill>
              <a:latin typeface="Trebuchet MS"/>
              <a:ea typeface="Trebuchet MS"/>
              <a:cs typeface="Trebuchet MS"/>
              <a:sym typeface="Trebuchet MS"/>
            </a:endParaRPr>
          </a:p>
          <a:p>
            <a:pPr indent="-457200" lvl="1" marL="658368" marR="0" rtl="0" algn="l">
              <a:lnSpc>
                <a:spcPct val="100000"/>
              </a:lnSpc>
              <a:spcBef>
                <a:spcPts val="560"/>
              </a:spcBef>
              <a:spcAft>
                <a:spcPts val="0"/>
              </a:spcAft>
              <a:buClr>
                <a:srgbClr val="3F3F3F"/>
              </a:buClr>
              <a:buSzPts val="2800"/>
              <a:buFont typeface="Noto Sans Symbols"/>
              <a:buChar char="❖"/>
            </a:pPr>
            <a:r>
              <a:rPr b="0" i="0" lang="en-US" sz="2000" u="none" cap="none" strike="noStrike">
                <a:solidFill>
                  <a:srgbClr val="3F3F3F"/>
                </a:solidFill>
                <a:latin typeface="Trebuchet MS"/>
                <a:ea typeface="Trebuchet MS"/>
                <a:cs typeface="Trebuchet MS"/>
                <a:sym typeface="Trebuchet MS"/>
              </a:rPr>
              <a:t>FSA English Language Arts: grades 3-10</a:t>
            </a:r>
            <a:endParaRPr b="0" i="0" sz="2000" u="none" cap="none" strike="noStrike">
              <a:solidFill>
                <a:srgbClr val="000000"/>
              </a:solidFill>
              <a:latin typeface="Arial"/>
              <a:ea typeface="Arial"/>
              <a:cs typeface="Arial"/>
              <a:sym typeface="Arial"/>
            </a:endParaRPr>
          </a:p>
          <a:p>
            <a:pPr indent="0" lvl="4" marL="201168" marR="0" rtl="0" algn="l">
              <a:lnSpc>
                <a:spcPct val="100000"/>
              </a:lnSpc>
              <a:spcBef>
                <a:spcPts val="560"/>
              </a:spcBef>
              <a:spcAft>
                <a:spcPts val="0"/>
              </a:spcAft>
              <a:buNone/>
            </a:pPr>
            <a:r>
              <a:rPr b="0" i="0" lang="en-US" sz="2000" u="none" cap="none" strike="noStrike">
                <a:solidFill>
                  <a:srgbClr val="3F3F3F"/>
                </a:solidFill>
                <a:latin typeface="Trebuchet MS"/>
                <a:ea typeface="Trebuchet MS"/>
                <a:cs typeface="Trebuchet MS"/>
                <a:sym typeface="Trebuchet MS"/>
              </a:rPr>
              <a:t>	*FSA Writing Component included in ELA: grades 4 - 10</a:t>
            </a:r>
            <a:endParaRPr b="0" i="0" sz="2000" u="none" cap="none" strike="noStrike">
              <a:solidFill>
                <a:srgbClr val="000000"/>
              </a:solidFill>
              <a:latin typeface="Arial"/>
              <a:ea typeface="Arial"/>
              <a:cs typeface="Arial"/>
              <a:sym typeface="Arial"/>
            </a:endParaRPr>
          </a:p>
          <a:p>
            <a:pPr indent="-457200" lvl="1" marL="658368" marR="0" rtl="0" algn="l">
              <a:lnSpc>
                <a:spcPct val="100000"/>
              </a:lnSpc>
              <a:spcBef>
                <a:spcPts val="560"/>
              </a:spcBef>
              <a:spcAft>
                <a:spcPts val="0"/>
              </a:spcAft>
              <a:buClr>
                <a:srgbClr val="3F3F3F"/>
              </a:buClr>
              <a:buSzPts val="2800"/>
              <a:buFont typeface="Noto Sans Symbols"/>
              <a:buChar char="❖"/>
            </a:pPr>
            <a:r>
              <a:rPr b="0" i="0" lang="en-US" sz="2000" u="none" cap="none" strike="noStrike">
                <a:solidFill>
                  <a:srgbClr val="3F3F3F"/>
                </a:solidFill>
                <a:latin typeface="Trebuchet MS"/>
                <a:ea typeface="Trebuchet MS"/>
                <a:cs typeface="Trebuchet MS"/>
                <a:sym typeface="Trebuchet MS"/>
              </a:rPr>
              <a:t>FSA Mathematics Grade 3-8</a:t>
            </a:r>
            <a:endParaRPr b="0" i="0" sz="2000" u="none" cap="none" strike="noStrike">
              <a:solidFill>
                <a:srgbClr val="000000"/>
              </a:solidFill>
              <a:latin typeface="Arial"/>
              <a:ea typeface="Arial"/>
              <a:cs typeface="Arial"/>
              <a:sym typeface="Arial"/>
            </a:endParaRPr>
          </a:p>
          <a:p>
            <a:pPr indent="-457200" lvl="1" marL="658368" marR="0" rtl="0" algn="l">
              <a:lnSpc>
                <a:spcPct val="100000"/>
              </a:lnSpc>
              <a:spcBef>
                <a:spcPts val="560"/>
              </a:spcBef>
              <a:spcAft>
                <a:spcPts val="0"/>
              </a:spcAft>
              <a:buClr>
                <a:srgbClr val="3F3F3F"/>
              </a:buClr>
              <a:buSzPts val="2800"/>
              <a:buFont typeface="Noto Sans Symbols"/>
              <a:buChar char="❖"/>
            </a:pPr>
            <a:r>
              <a:rPr b="0" i="0" lang="en-US" sz="2000" u="none" cap="none" strike="noStrike">
                <a:solidFill>
                  <a:srgbClr val="3F3F3F"/>
                </a:solidFill>
                <a:latin typeface="Trebuchet MS"/>
                <a:ea typeface="Trebuchet MS"/>
                <a:cs typeface="Trebuchet MS"/>
                <a:sym typeface="Trebuchet MS"/>
              </a:rPr>
              <a:t>SSA Science: Grades 5 and 8. </a:t>
            </a:r>
            <a:endParaRPr b="0" i="0" sz="2000" u="none" cap="none" strike="noStrike">
              <a:solidFill>
                <a:srgbClr val="000000"/>
              </a:solidFill>
              <a:latin typeface="Arial"/>
              <a:ea typeface="Arial"/>
              <a:cs typeface="Arial"/>
              <a:sym typeface="Arial"/>
            </a:endParaRPr>
          </a:p>
          <a:p>
            <a:pPr indent="0" lvl="1" marL="201168" marR="0" rtl="0" algn="l">
              <a:lnSpc>
                <a:spcPct val="100000"/>
              </a:lnSpc>
              <a:spcBef>
                <a:spcPts val="560"/>
              </a:spcBef>
              <a:spcAft>
                <a:spcPts val="0"/>
              </a:spcAft>
              <a:buClr>
                <a:srgbClr val="03042B"/>
              </a:buClr>
              <a:buSzPts val="2800"/>
              <a:buFont typeface="Calibri"/>
              <a:buNone/>
            </a:pPr>
            <a:r>
              <a:t/>
            </a:r>
            <a:endParaRPr b="0" i="0" sz="2000" u="none" cap="none" strike="noStrike">
              <a:solidFill>
                <a:srgbClr val="3F3F3F"/>
              </a:solidFill>
              <a:latin typeface="Trebuchet MS"/>
              <a:ea typeface="Trebuchet MS"/>
              <a:cs typeface="Trebuchet MS"/>
              <a:sym typeface="Trebuchet MS"/>
            </a:endParaRPr>
          </a:p>
          <a:p>
            <a:pPr indent="0" lvl="1" marL="201168" marR="0" rtl="0" algn="l">
              <a:lnSpc>
                <a:spcPct val="100000"/>
              </a:lnSpc>
              <a:spcBef>
                <a:spcPts val="560"/>
              </a:spcBef>
              <a:spcAft>
                <a:spcPts val="0"/>
              </a:spcAft>
              <a:buClr>
                <a:srgbClr val="3F3F3F"/>
              </a:buClr>
              <a:buSzPts val="2800"/>
              <a:buFont typeface="Calibri"/>
              <a:buNone/>
            </a:pPr>
            <a:r>
              <a:rPr b="0" i="0" lang="en-US" sz="2400" u="none" cap="none" strike="noStrike">
                <a:solidFill>
                  <a:srgbClr val="3F3F3F"/>
                </a:solidFill>
                <a:latin typeface="Trebuchet MS"/>
                <a:ea typeface="Trebuchet MS"/>
                <a:cs typeface="Trebuchet MS"/>
                <a:sym typeface="Trebuchet MS"/>
              </a:rPr>
              <a:t> </a:t>
            </a:r>
            <a:endParaRPr b="0" i="1" sz="2200" u="none" cap="none" strike="noStrike">
              <a:solidFill>
                <a:srgbClr val="000000"/>
              </a:solidFill>
              <a:latin typeface="Arial"/>
              <a:ea typeface="Arial"/>
              <a:cs typeface="Arial"/>
              <a:sym typeface="Arial"/>
            </a:endParaRPr>
          </a:p>
        </p:txBody>
      </p:sp>
      <p:pic>
        <p:nvPicPr>
          <p:cNvPr id="147" name="Google Shape;147;p22"/>
          <p:cNvPicPr preferRelativeResize="0"/>
          <p:nvPr/>
        </p:nvPicPr>
        <p:blipFill>
          <a:blip r:embed="rId3">
            <a:alphaModFix/>
          </a:blip>
          <a:stretch>
            <a:fillRect/>
          </a:stretch>
        </p:blipFill>
        <p:spPr>
          <a:xfrm>
            <a:off x="4926675" y="2905625"/>
            <a:ext cx="3194649" cy="310365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CC"/>
        </a:solidFill>
      </p:bgPr>
    </p:bg>
    <p:spTree>
      <p:nvGrpSpPr>
        <p:cNvPr id="152" name="Shape 152"/>
        <p:cNvGrpSpPr/>
        <p:nvPr/>
      </p:nvGrpSpPr>
      <p:grpSpPr>
        <a:xfrm>
          <a:off x="0" y="0"/>
          <a:ext cx="0" cy="0"/>
          <a:chOff x="0" y="0"/>
          <a:chExt cx="0" cy="0"/>
        </a:xfrm>
      </p:grpSpPr>
      <p:sp>
        <p:nvSpPr>
          <p:cNvPr id="153" name="Google Shape;153;p23"/>
          <p:cNvSpPr txBox="1"/>
          <p:nvPr>
            <p:ph type="title"/>
          </p:nvPr>
        </p:nvSpPr>
        <p:spPr>
          <a:xfrm>
            <a:off x="266700" y="0"/>
            <a:ext cx="8839200" cy="1066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b="1" lang="en-US" sz="4800">
                <a:solidFill>
                  <a:srgbClr val="3F3F3F"/>
                </a:solidFill>
                <a:latin typeface="Calibri"/>
                <a:ea typeface="Calibri"/>
                <a:cs typeface="Calibri"/>
                <a:sym typeface="Calibri"/>
              </a:rPr>
              <a:t>Working together! </a:t>
            </a:r>
            <a:endParaRPr b="1" sz="4800">
              <a:latin typeface="Calibri"/>
              <a:ea typeface="Calibri"/>
              <a:cs typeface="Calibri"/>
              <a:sym typeface="Calibri"/>
            </a:endParaRPr>
          </a:p>
        </p:txBody>
      </p:sp>
      <p:sp>
        <p:nvSpPr>
          <p:cNvPr id="154" name="Google Shape;154;p23"/>
          <p:cNvSpPr txBox="1"/>
          <p:nvPr/>
        </p:nvSpPr>
        <p:spPr>
          <a:xfrm>
            <a:off x="266700" y="1266092"/>
            <a:ext cx="8610600" cy="5363308"/>
          </a:xfrm>
          <a:prstGeom prst="rect">
            <a:avLst/>
          </a:prstGeom>
          <a:noFill/>
          <a:ln cap="flat" cmpd="sng" w="2857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147320" lvl="0" marL="274320" marR="0" rtl="0" algn="l">
              <a:lnSpc>
                <a:spcPct val="100000"/>
              </a:lnSpc>
              <a:spcBef>
                <a:spcPts val="0"/>
              </a:spcBef>
              <a:spcAft>
                <a:spcPts val="0"/>
              </a:spcAft>
              <a:buClr>
                <a:schemeClr val="dk2"/>
              </a:buClr>
              <a:buSzPts val="2000"/>
              <a:buFont typeface="Trebuchet MS"/>
              <a:buNone/>
            </a:pPr>
            <a:r>
              <a:t/>
            </a:r>
            <a:endParaRPr b="0" i="0" sz="2000" u="none" cap="none" strike="noStrike">
              <a:solidFill>
                <a:schemeClr val="dk1"/>
              </a:solidFill>
              <a:latin typeface="Trebuchet MS"/>
              <a:ea typeface="Trebuchet MS"/>
              <a:cs typeface="Trebuchet MS"/>
              <a:sym typeface="Trebuchet MS"/>
            </a:endParaRPr>
          </a:p>
          <a:p>
            <a:pPr indent="-274320" lvl="0" marL="274320" marR="0" rtl="0" algn="l">
              <a:lnSpc>
                <a:spcPct val="100000"/>
              </a:lnSpc>
              <a:spcBef>
                <a:spcPts val="400"/>
              </a:spcBef>
              <a:spcAft>
                <a:spcPts val="0"/>
              </a:spcAft>
              <a:buClr>
                <a:schemeClr val="dk2"/>
              </a:buClr>
              <a:buSzPts val="2000"/>
              <a:buFont typeface="Trebuchet MS"/>
              <a:buChar char="•"/>
            </a:pPr>
            <a:r>
              <a:rPr b="0" i="0" lang="en-US" sz="2000" u="none" cap="none" strike="noStrike">
                <a:solidFill>
                  <a:schemeClr val="dk1"/>
                </a:solidFill>
                <a:latin typeface="Trebuchet MS"/>
                <a:ea typeface="Trebuchet MS"/>
                <a:cs typeface="Trebuchet MS"/>
                <a:sym typeface="Trebuchet MS"/>
              </a:rPr>
              <a:t>The ESSA law requires that all Title I schools and families work together.  </a:t>
            </a:r>
            <a:endParaRPr b="0" i="0" sz="1400" u="none" cap="none" strike="noStrike">
              <a:solidFill>
                <a:srgbClr val="000000"/>
              </a:solidFill>
              <a:latin typeface="Arial"/>
              <a:ea typeface="Arial"/>
              <a:cs typeface="Arial"/>
              <a:sym typeface="Arial"/>
            </a:endParaRPr>
          </a:p>
          <a:p>
            <a:pPr indent="-274320" lvl="0" marL="274320" marR="0" rtl="0" algn="l">
              <a:lnSpc>
                <a:spcPct val="100000"/>
              </a:lnSpc>
              <a:spcBef>
                <a:spcPts val="400"/>
              </a:spcBef>
              <a:spcAft>
                <a:spcPts val="0"/>
              </a:spcAft>
              <a:buClr>
                <a:schemeClr val="dk2"/>
              </a:buClr>
              <a:buSzPts val="2000"/>
              <a:buFont typeface="Trebuchet MS"/>
              <a:buChar char="•"/>
            </a:pPr>
            <a:r>
              <a:rPr b="0" i="0" lang="en-US" sz="2000" u="none" cap="none" strike="noStrike">
                <a:solidFill>
                  <a:schemeClr val="dk1"/>
                </a:solidFill>
                <a:latin typeface="Trebuchet MS"/>
                <a:ea typeface="Trebuchet MS"/>
                <a:cs typeface="Trebuchet MS"/>
                <a:sym typeface="Trebuchet MS"/>
              </a:rPr>
              <a:t>How we work together is listed in our Beginning of School Packet:</a:t>
            </a:r>
            <a:endParaRPr b="0" i="0" sz="1400" u="none" cap="none" strike="noStrike">
              <a:solidFill>
                <a:srgbClr val="000000"/>
              </a:solidFill>
              <a:latin typeface="Arial"/>
              <a:ea typeface="Arial"/>
              <a:cs typeface="Arial"/>
              <a:sym typeface="Arial"/>
            </a:endParaRPr>
          </a:p>
          <a:p>
            <a:pPr indent="-457200" lvl="1" marL="759143" marR="0" rtl="0" algn="l">
              <a:lnSpc>
                <a:spcPct val="100000"/>
              </a:lnSpc>
              <a:spcBef>
                <a:spcPts val="400"/>
              </a:spcBef>
              <a:spcAft>
                <a:spcPts val="0"/>
              </a:spcAft>
              <a:buClr>
                <a:schemeClr val="dk2"/>
              </a:buClr>
              <a:buSzPts val="2000"/>
              <a:buFont typeface="Noto Sans Symbols"/>
              <a:buChar char="❖"/>
            </a:pPr>
            <a:r>
              <a:rPr b="0" i="0" lang="en-US" sz="2000" u="none" cap="none" strike="noStrike">
                <a:solidFill>
                  <a:schemeClr val="dk1"/>
                </a:solidFill>
                <a:latin typeface="Trebuchet MS"/>
                <a:ea typeface="Trebuchet MS"/>
                <a:cs typeface="Trebuchet MS"/>
                <a:sym typeface="Trebuchet MS"/>
              </a:rPr>
              <a:t>District Parent-Family Engagement Plan</a:t>
            </a:r>
            <a:endParaRPr b="0" i="0" sz="1400" u="none" cap="none" strike="noStrike">
              <a:solidFill>
                <a:srgbClr val="000000"/>
              </a:solidFill>
              <a:latin typeface="Arial"/>
              <a:ea typeface="Arial"/>
              <a:cs typeface="Arial"/>
              <a:sym typeface="Arial"/>
            </a:endParaRPr>
          </a:p>
          <a:p>
            <a:pPr indent="-457200" lvl="1" marL="759143" marR="0" rtl="0" algn="l">
              <a:lnSpc>
                <a:spcPct val="100000"/>
              </a:lnSpc>
              <a:spcBef>
                <a:spcPts val="400"/>
              </a:spcBef>
              <a:spcAft>
                <a:spcPts val="0"/>
              </a:spcAft>
              <a:buClr>
                <a:schemeClr val="dk2"/>
              </a:buClr>
              <a:buSzPts val="2000"/>
              <a:buFont typeface="Noto Sans Symbols"/>
              <a:buChar char="❖"/>
            </a:pPr>
            <a:r>
              <a:rPr b="0" i="0" lang="en-US" sz="2000" u="none" cap="none" strike="noStrike">
                <a:solidFill>
                  <a:schemeClr val="dk1"/>
                </a:solidFill>
                <a:latin typeface="Trebuchet MS"/>
                <a:ea typeface="Trebuchet MS"/>
                <a:cs typeface="Trebuchet MS"/>
                <a:sym typeface="Trebuchet MS"/>
              </a:rPr>
              <a:t>School Level Parent &amp; Family Involvement Plan</a:t>
            </a:r>
            <a:endParaRPr b="0" i="0" sz="1400" u="none" cap="none" strike="noStrike">
              <a:solidFill>
                <a:srgbClr val="000000"/>
              </a:solidFill>
              <a:latin typeface="Arial"/>
              <a:ea typeface="Arial"/>
              <a:cs typeface="Arial"/>
              <a:sym typeface="Arial"/>
            </a:endParaRPr>
          </a:p>
          <a:p>
            <a:pPr indent="-457200" lvl="1" marL="759143" marR="0" rtl="0" algn="l">
              <a:lnSpc>
                <a:spcPct val="100000"/>
              </a:lnSpc>
              <a:spcBef>
                <a:spcPts val="400"/>
              </a:spcBef>
              <a:spcAft>
                <a:spcPts val="0"/>
              </a:spcAft>
              <a:buClr>
                <a:schemeClr val="dk2"/>
              </a:buClr>
              <a:buSzPts val="2000"/>
              <a:buFont typeface="Noto Sans Symbols"/>
              <a:buChar char="❖"/>
            </a:pPr>
            <a:r>
              <a:rPr b="0" i="0" lang="en-US" sz="2000" u="none" cap="none" strike="noStrike">
                <a:solidFill>
                  <a:schemeClr val="dk1"/>
                </a:solidFill>
                <a:latin typeface="Trebuchet MS"/>
                <a:ea typeface="Trebuchet MS"/>
                <a:cs typeface="Trebuchet MS"/>
                <a:sym typeface="Trebuchet MS"/>
              </a:rPr>
              <a:t>Home-School Compact</a:t>
            </a:r>
            <a:endParaRPr b="0" i="0" sz="1400" u="none" cap="none" strike="noStrike">
              <a:solidFill>
                <a:srgbClr val="000000"/>
              </a:solidFill>
              <a:latin typeface="Arial"/>
              <a:ea typeface="Arial"/>
              <a:cs typeface="Arial"/>
              <a:sym typeface="Arial"/>
            </a:endParaRPr>
          </a:p>
          <a:p>
            <a:pPr indent="-457200" lvl="2" marL="943293" marR="0" rtl="0" algn="l">
              <a:lnSpc>
                <a:spcPct val="100000"/>
              </a:lnSpc>
              <a:spcBef>
                <a:spcPts val="400"/>
              </a:spcBef>
              <a:spcAft>
                <a:spcPts val="0"/>
              </a:spcAft>
              <a:buClr>
                <a:schemeClr val="dk2"/>
              </a:buClr>
              <a:buSzPts val="2000"/>
              <a:buFont typeface="Noto Sans Symbols"/>
              <a:buChar char="✔"/>
            </a:pPr>
            <a:r>
              <a:rPr b="0" i="0" lang="en-US" sz="2000" u="none" cap="none" strike="noStrike">
                <a:solidFill>
                  <a:schemeClr val="dk1"/>
                </a:solidFill>
                <a:latin typeface="Trebuchet MS"/>
                <a:ea typeface="Trebuchet MS"/>
                <a:cs typeface="Trebuchet MS"/>
                <a:sym typeface="Trebuchet MS"/>
              </a:rPr>
              <a:t>Which will be discussed with you during classroom visitation and Parent-Teacher Conferences</a:t>
            </a:r>
            <a:endParaRPr b="0" i="0" sz="1400" u="none" cap="none" strike="noStrike">
              <a:solidFill>
                <a:srgbClr val="000000"/>
              </a:solidFill>
              <a:latin typeface="Arial"/>
              <a:ea typeface="Arial"/>
              <a:cs typeface="Arial"/>
              <a:sym typeface="Arial"/>
            </a:endParaRPr>
          </a:p>
          <a:p>
            <a:pPr indent="-457200" lvl="1" marL="759143" marR="0" rtl="0" algn="l">
              <a:lnSpc>
                <a:spcPct val="100000"/>
              </a:lnSpc>
              <a:spcBef>
                <a:spcPts val="400"/>
              </a:spcBef>
              <a:spcAft>
                <a:spcPts val="0"/>
              </a:spcAft>
              <a:buClr>
                <a:schemeClr val="dk2"/>
              </a:buClr>
              <a:buSzPts val="2000"/>
              <a:buFont typeface="Noto Sans Symbols"/>
              <a:buChar char="❖"/>
            </a:pPr>
            <a:r>
              <a:rPr b="0" i="0" lang="en-US" sz="2000" u="none" cap="none" strike="noStrike">
                <a:solidFill>
                  <a:schemeClr val="dk1"/>
                </a:solidFill>
                <a:latin typeface="Trebuchet MS"/>
                <a:ea typeface="Trebuchet MS"/>
                <a:cs typeface="Trebuchet MS"/>
                <a:sym typeface="Trebuchet MS"/>
              </a:rPr>
              <a:t>School Wide Improvement Plan (SWIP)</a:t>
            </a:r>
            <a:endParaRPr b="0" i="0" sz="1400" u="none" cap="none" strike="noStrike">
              <a:solidFill>
                <a:srgbClr val="000000"/>
              </a:solidFill>
              <a:latin typeface="Arial"/>
              <a:ea typeface="Arial"/>
              <a:cs typeface="Arial"/>
              <a:sym typeface="Arial"/>
            </a:endParaRPr>
          </a:p>
          <a:p>
            <a:pPr indent="0" lvl="1" marL="301943" marR="0" rtl="0" algn="l">
              <a:lnSpc>
                <a:spcPct val="100000"/>
              </a:lnSpc>
              <a:spcBef>
                <a:spcPts val="400"/>
              </a:spcBef>
              <a:spcAft>
                <a:spcPts val="0"/>
              </a:spcAft>
              <a:buClr>
                <a:schemeClr val="dk2"/>
              </a:buClr>
              <a:buSzPts val="2000"/>
              <a:buFont typeface="Calibri"/>
              <a:buNone/>
            </a:pPr>
            <a:r>
              <a:t/>
            </a:r>
            <a:endParaRPr b="0" i="0" sz="2000" u="none" cap="none" strike="noStrike">
              <a:solidFill>
                <a:schemeClr val="dk1"/>
              </a:solidFill>
              <a:latin typeface="Trebuchet MS"/>
              <a:ea typeface="Trebuchet MS"/>
              <a:cs typeface="Trebuchet MS"/>
              <a:sym typeface="Trebuchet MS"/>
            </a:endParaRPr>
          </a:p>
          <a:p>
            <a:pPr indent="0" lvl="1" marL="301943" marR="0" rtl="0" algn="l">
              <a:lnSpc>
                <a:spcPct val="100000"/>
              </a:lnSpc>
              <a:spcBef>
                <a:spcPts val="400"/>
              </a:spcBef>
              <a:spcAft>
                <a:spcPts val="0"/>
              </a:spcAft>
              <a:buClr>
                <a:schemeClr val="dk2"/>
              </a:buClr>
              <a:buSzPts val="2000"/>
              <a:buFont typeface="Calibri"/>
              <a:buNone/>
            </a:pPr>
            <a:r>
              <a:rPr b="0" i="0" lang="en-US" sz="2000" u="none" cap="none" strike="noStrike">
                <a:solidFill>
                  <a:schemeClr val="dk1"/>
                </a:solidFill>
                <a:latin typeface="Trebuchet MS"/>
                <a:ea typeface="Trebuchet MS"/>
                <a:cs typeface="Trebuchet MS"/>
                <a:sym typeface="Trebuchet MS"/>
              </a:rPr>
              <a:t>This information packet is sent home to all families by each Title I school via your student’s backpack or electronically for Digital Academy families. They can be found in the Parent &amp; Family Resource Area Notebook as well as on the school’s website.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CC"/>
        </a:solidFill>
      </p:bgPr>
    </p:bg>
    <p:spTree>
      <p:nvGrpSpPr>
        <p:cNvPr id="158" name="Shape 158"/>
        <p:cNvGrpSpPr/>
        <p:nvPr/>
      </p:nvGrpSpPr>
      <p:grpSpPr>
        <a:xfrm>
          <a:off x="0" y="0"/>
          <a:ext cx="0" cy="0"/>
          <a:chOff x="0" y="0"/>
          <a:chExt cx="0" cy="0"/>
        </a:xfrm>
      </p:grpSpPr>
      <p:sp>
        <p:nvSpPr>
          <p:cNvPr id="159" name="Google Shape;159;p24"/>
          <p:cNvSpPr txBox="1"/>
          <p:nvPr>
            <p:ph type="title"/>
          </p:nvPr>
        </p:nvSpPr>
        <p:spPr>
          <a:xfrm>
            <a:off x="0" y="457200"/>
            <a:ext cx="9144000" cy="1066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b="1" lang="en-US" sz="4800">
                <a:solidFill>
                  <a:srgbClr val="3F3F3F"/>
                </a:solidFill>
                <a:latin typeface="Calibri"/>
                <a:ea typeface="Calibri"/>
                <a:cs typeface="Calibri"/>
                <a:sym typeface="Calibri"/>
              </a:rPr>
              <a:t>Parents’</a:t>
            </a:r>
            <a:r>
              <a:rPr lang="en-US" sz="4800">
                <a:solidFill>
                  <a:srgbClr val="3F3F3F"/>
                </a:solidFill>
                <a:latin typeface="Calibri"/>
                <a:ea typeface="Calibri"/>
                <a:cs typeface="Calibri"/>
                <a:sym typeface="Calibri"/>
              </a:rPr>
              <a:t> </a:t>
            </a:r>
            <a:r>
              <a:rPr b="1" lang="en-US" sz="4800">
                <a:solidFill>
                  <a:srgbClr val="3F3F3F"/>
                </a:solidFill>
                <a:latin typeface="Calibri"/>
                <a:ea typeface="Calibri"/>
                <a:cs typeface="Calibri"/>
                <a:sym typeface="Calibri"/>
              </a:rPr>
              <a:t>Right to Know</a:t>
            </a:r>
            <a:endParaRPr b="1" sz="4800">
              <a:solidFill>
                <a:schemeClr val="dk1"/>
              </a:solidFill>
              <a:latin typeface="Calibri"/>
              <a:ea typeface="Calibri"/>
              <a:cs typeface="Calibri"/>
              <a:sym typeface="Calibri"/>
            </a:endParaRPr>
          </a:p>
        </p:txBody>
      </p:sp>
      <p:sp>
        <p:nvSpPr>
          <p:cNvPr id="160" name="Google Shape;160;p24"/>
          <p:cNvSpPr txBox="1"/>
          <p:nvPr/>
        </p:nvSpPr>
        <p:spPr>
          <a:xfrm>
            <a:off x="152400" y="1676400"/>
            <a:ext cx="8763000" cy="4800600"/>
          </a:xfrm>
          <a:prstGeom prst="rect">
            <a:avLst/>
          </a:prstGeom>
          <a:noFill/>
          <a:ln cap="flat" cmpd="sng" w="2857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279400" lvl="0" marL="342900" marR="0" rtl="0" algn="just">
              <a:lnSpc>
                <a:spcPct val="90000"/>
              </a:lnSpc>
              <a:spcBef>
                <a:spcPts val="0"/>
              </a:spcBef>
              <a:spcAft>
                <a:spcPts val="0"/>
              </a:spcAft>
              <a:buClr>
                <a:srgbClr val="03042B"/>
              </a:buClr>
              <a:buSzPts val="1000"/>
              <a:buFont typeface="Trebuchet MS"/>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640"/>
              </a:spcBef>
              <a:spcAft>
                <a:spcPts val="0"/>
              </a:spcAft>
              <a:buClr>
                <a:schemeClr val="dk1"/>
              </a:buClr>
              <a:buSzPts val="3200"/>
              <a:buFont typeface="Trebuchet MS"/>
              <a:buNone/>
            </a:pPr>
            <a:r>
              <a:rPr b="1" i="0" lang="en-US" sz="3200" u="none" cap="none" strike="noStrike">
                <a:solidFill>
                  <a:schemeClr val="dk1"/>
                </a:solidFill>
                <a:latin typeface="Trebuchet MS"/>
                <a:ea typeface="Trebuchet MS"/>
                <a:cs typeface="Trebuchet MS"/>
                <a:sym typeface="Trebuchet MS"/>
              </a:rPr>
              <a:t>It is your right to:</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chemeClr val="dk2"/>
              </a:buClr>
              <a:buSzPts val="2400"/>
              <a:buFont typeface="Arial"/>
              <a:buChar char="•"/>
            </a:pPr>
            <a:r>
              <a:rPr b="0" i="0" lang="en-US" sz="2400" u="none" cap="none" strike="noStrike">
                <a:solidFill>
                  <a:schemeClr val="dk1"/>
                </a:solidFill>
                <a:latin typeface="Trebuchet MS"/>
                <a:ea typeface="Trebuchet MS"/>
                <a:cs typeface="Trebuchet MS"/>
                <a:sym typeface="Trebuchet MS"/>
              </a:rPr>
              <a:t>Be involved and request regular meetings to express your opinions and concerns</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chemeClr val="dk2"/>
              </a:buClr>
              <a:buSzPts val="2400"/>
              <a:buFont typeface="Arial"/>
              <a:buChar char="•"/>
            </a:pPr>
            <a:r>
              <a:rPr b="0" i="0" lang="en-US" sz="2400" u="none" cap="none" strike="noStrike">
                <a:solidFill>
                  <a:schemeClr val="dk1"/>
                </a:solidFill>
                <a:latin typeface="Trebuchet MS"/>
                <a:ea typeface="Trebuchet MS"/>
                <a:cs typeface="Trebuchet MS"/>
                <a:sym typeface="Trebuchet MS"/>
              </a:rPr>
              <a:t>Be provided information on your child’s level of achievement on state assessments  in reading/language arts, writing, mathematics, and science</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chemeClr val="dk2"/>
              </a:buClr>
              <a:buSzPts val="2400"/>
              <a:buFont typeface="Arial"/>
              <a:buChar char="•"/>
            </a:pPr>
            <a:r>
              <a:rPr b="0" i="0" lang="en-US" sz="2400" u="none" cap="none" strike="noStrike">
                <a:solidFill>
                  <a:schemeClr val="dk1"/>
                </a:solidFill>
                <a:latin typeface="Trebuchet MS"/>
                <a:ea typeface="Trebuchet MS"/>
                <a:cs typeface="Trebuchet MS"/>
                <a:sym typeface="Trebuchet MS"/>
              </a:rPr>
              <a:t>Request and receive information on the qualifications of your child’s teacher</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chemeClr val="dk2"/>
              </a:buClr>
              <a:buSzPts val="2400"/>
              <a:buFont typeface="Arial"/>
              <a:buChar char="•"/>
            </a:pPr>
            <a:r>
              <a:rPr b="0" i="0" lang="en-US" sz="2400" u="none" cap="none" strike="noStrike">
                <a:solidFill>
                  <a:schemeClr val="dk1"/>
                </a:solidFill>
                <a:latin typeface="Trebuchet MS"/>
                <a:ea typeface="Trebuchet MS"/>
                <a:cs typeface="Trebuchet MS"/>
                <a:sym typeface="Trebuchet MS"/>
              </a:rPr>
              <a:t>Be informed if your child is taught by a Non-Certified Teacher for four or more consecutive weeks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CC"/>
        </a:solidFill>
      </p:bgPr>
    </p:bg>
    <p:spTree>
      <p:nvGrpSpPr>
        <p:cNvPr id="165" name="Shape 165"/>
        <p:cNvGrpSpPr/>
        <p:nvPr/>
      </p:nvGrpSpPr>
      <p:grpSpPr>
        <a:xfrm>
          <a:off x="0" y="0"/>
          <a:ext cx="0" cy="0"/>
          <a:chOff x="0" y="0"/>
          <a:chExt cx="0" cy="0"/>
        </a:xfrm>
      </p:grpSpPr>
      <p:sp>
        <p:nvSpPr>
          <p:cNvPr id="166" name="Google Shape;166;p25"/>
          <p:cNvSpPr txBox="1"/>
          <p:nvPr/>
        </p:nvSpPr>
        <p:spPr>
          <a:xfrm>
            <a:off x="304800" y="1219200"/>
            <a:ext cx="8610600" cy="5181600"/>
          </a:xfrm>
          <a:prstGeom prst="rect">
            <a:avLst/>
          </a:prstGeom>
          <a:noFill/>
          <a:ln cap="flat" cmpd="sng" w="2857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279400" lvl="0" marL="342900" marR="0" rtl="0" algn="just">
              <a:lnSpc>
                <a:spcPct val="90000"/>
              </a:lnSpc>
              <a:spcBef>
                <a:spcPts val="0"/>
              </a:spcBef>
              <a:spcAft>
                <a:spcPts val="0"/>
              </a:spcAft>
              <a:buClr>
                <a:srgbClr val="03042B"/>
              </a:buClr>
              <a:buSzPts val="1000"/>
              <a:buFont typeface="Trebuchet MS"/>
              <a:buNone/>
            </a:pPr>
            <a:r>
              <a:t/>
            </a:r>
            <a:endParaRPr b="0" i="0" sz="1000" u="none" cap="none" strike="noStrike">
              <a:solidFill>
                <a:srgbClr val="000000"/>
              </a:solidFill>
              <a:latin typeface="Arial"/>
              <a:ea typeface="Arial"/>
              <a:cs typeface="Arial"/>
              <a:sym typeface="Arial"/>
            </a:endParaRPr>
          </a:p>
          <a:p>
            <a:pPr indent="-91440" lvl="0" marL="91440" marR="0" rtl="0" algn="l">
              <a:lnSpc>
                <a:spcPct val="100000"/>
              </a:lnSpc>
              <a:spcBef>
                <a:spcPts val="560"/>
              </a:spcBef>
              <a:spcAft>
                <a:spcPts val="0"/>
              </a:spcAft>
              <a:buClr>
                <a:schemeClr val="dk2"/>
              </a:buClr>
              <a:buSzPts val="2800"/>
              <a:buFont typeface="Trebuchet MS"/>
              <a:buChar char="•"/>
            </a:pPr>
            <a:r>
              <a:rPr b="0" i="0" lang="en-US" sz="2800" u="none" cap="none" strike="noStrike">
                <a:solidFill>
                  <a:srgbClr val="3F3F3F"/>
                </a:solidFill>
                <a:latin typeface="Trebuchet MS"/>
                <a:ea typeface="Trebuchet MS"/>
                <a:cs typeface="Trebuchet MS"/>
                <a:sym typeface="Trebuchet MS"/>
              </a:rPr>
              <a:t>An area/room has been established to house resource materials for parents and families to access as needed.</a:t>
            </a:r>
            <a:endParaRPr b="0" i="0" sz="1400" u="none" cap="none" strike="noStrike">
              <a:solidFill>
                <a:srgbClr val="000000"/>
              </a:solidFill>
              <a:latin typeface="Arial"/>
              <a:ea typeface="Arial"/>
              <a:cs typeface="Arial"/>
              <a:sym typeface="Arial"/>
            </a:endParaRPr>
          </a:p>
          <a:p>
            <a:pPr indent="-91440" lvl="0" marL="91440" marR="0" rtl="0" algn="l">
              <a:lnSpc>
                <a:spcPct val="100000"/>
              </a:lnSpc>
              <a:spcBef>
                <a:spcPts val="560"/>
              </a:spcBef>
              <a:spcAft>
                <a:spcPts val="0"/>
              </a:spcAft>
              <a:buClr>
                <a:schemeClr val="dk2"/>
              </a:buClr>
              <a:buSzPts val="2800"/>
              <a:buFont typeface="Trebuchet MS"/>
              <a:buChar char="•"/>
            </a:pPr>
            <a:r>
              <a:rPr b="0" i="0" lang="en-US" sz="2800" u="none" cap="none" strike="noStrike">
                <a:solidFill>
                  <a:srgbClr val="3F3F3F"/>
                </a:solidFill>
                <a:latin typeface="Trebuchet MS"/>
                <a:ea typeface="Trebuchet MS"/>
                <a:cs typeface="Trebuchet MS"/>
                <a:sym typeface="Trebuchet MS"/>
              </a:rPr>
              <a:t>This area/room contains a variety of informational and academic materials for parents to take and use with their student at home.</a:t>
            </a:r>
            <a:endParaRPr b="0" i="0" sz="1400" u="none" cap="none" strike="noStrike">
              <a:solidFill>
                <a:srgbClr val="000000"/>
              </a:solidFill>
              <a:latin typeface="Arial"/>
              <a:ea typeface="Arial"/>
              <a:cs typeface="Arial"/>
              <a:sym typeface="Arial"/>
            </a:endParaRPr>
          </a:p>
          <a:p>
            <a:pPr indent="-91440" lvl="0" marL="91440" marR="0" rtl="0" algn="l">
              <a:lnSpc>
                <a:spcPct val="100000"/>
              </a:lnSpc>
              <a:spcBef>
                <a:spcPts val="560"/>
              </a:spcBef>
              <a:spcAft>
                <a:spcPts val="0"/>
              </a:spcAft>
              <a:buClr>
                <a:schemeClr val="dk2"/>
              </a:buClr>
              <a:buSzPts val="2800"/>
              <a:buFont typeface="Trebuchet MS"/>
              <a:buChar char="•"/>
            </a:pPr>
            <a:r>
              <a:rPr lang="en-US" sz="2800">
                <a:solidFill>
                  <a:srgbClr val="3F3F3F"/>
                </a:solidFill>
                <a:latin typeface="Trebuchet MS"/>
                <a:ea typeface="Trebuchet MS"/>
                <a:cs typeface="Trebuchet MS"/>
                <a:sym typeface="Trebuchet MS"/>
              </a:rPr>
              <a:t>Our location is in the cafeteria at the materials carousel. There you can find:</a:t>
            </a:r>
            <a:endParaRPr b="0" i="0" sz="1400" u="none" cap="none" strike="noStrike">
              <a:solidFill>
                <a:srgbClr val="000000"/>
              </a:solidFill>
              <a:latin typeface="Arial"/>
              <a:ea typeface="Arial"/>
              <a:cs typeface="Arial"/>
              <a:sym typeface="Arial"/>
            </a:endParaRPr>
          </a:p>
          <a:p>
            <a:pPr indent="-182880" lvl="1" marL="384048" marR="0" rtl="0" algn="l">
              <a:lnSpc>
                <a:spcPct val="100000"/>
              </a:lnSpc>
              <a:spcBef>
                <a:spcPts val="560"/>
              </a:spcBef>
              <a:spcAft>
                <a:spcPts val="0"/>
              </a:spcAft>
              <a:buClr>
                <a:schemeClr val="dk2"/>
              </a:buClr>
              <a:buSzPts val="2800"/>
              <a:buFont typeface="Arial"/>
              <a:buChar char="•"/>
            </a:pPr>
            <a:r>
              <a:rPr lang="en-US" sz="2800">
                <a:solidFill>
                  <a:srgbClr val="FF0000"/>
                </a:solidFill>
                <a:latin typeface="Trebuchet MS"/>
                <a:ea typeface="Trebuchet MS"/>
                <a:cs typeface="Trebuchet MS"/>
                <a:sym typeface="Trebuchet MS"/>
              </a:rPr>
              <a:t>handwriting practice, phonics, comprehension activities, math workbooks, flashcards, and more</a:t>
            </a:r>
            <a:endParaRPr b="0" i="0" sz="1400" u="none" cap="none" strike="noStrike">
              <a:solidFill>
                <a:srgbClr val="000000"/>
              </a:solidFill>
              <a:latin typeface="Arial"/>
              <a:ea typeface="Arial"/>
              <a:cs typeface="Arial"/>
              <a:sym typeface="Arial"/>
            </a:endParaRPr>
          </a:p>
          <a:p>
            <a:pPr indent="-285750" lvl="1" marL="742950" marR="0" rtl="0" algn="just">
              <a:lnSpc>
                <a:spcPct val="90000"/>
              </a:lnSpc>
              <a:spcBef>
                <a:spcPts val="480"/>
              </a:spcBef>
              <a:spcAft>
                <a:spcPts val="0"/>
              </a:spcAft>
              <a:buClr>
                <a:srgbClr val="03042B"/>
              </a:buClr>
              <a:buSzPts val="2400"/>
              <a:buFont typeface="Trebuchet MS"/>
              <a:buNone/>
            </a:pPr>
            <a:r>
              <a:t/>
            </a:r>
            <a:endParaRPr b="0" i="0" sz="2400" u="none" cap="none" strike="noStrike">
              <a:solidFill>
                <a:srgbClr val="FF0000"/>
              </a:solidFill>
              <a:latin typeface="Arial"/>
              <a:ea typeface="Arial"/>
              <a:cs typeface="Arial"/>
              <a:sym typeface="Arial"/>
            </a:endParaRPr>
          </a:p>
          <a:p>
            <a:pPr indent="-133350" lvl="1" marL="742950" marR="0" rtl="0" algn="just">
              <a:lnSpc>
                <a:spcPct val="90000"/>
              </a:lnSpc>
              <a:spcBef>
                <a:spcPts val="480"/>
              </a:spcBef>
              <a:spcAft>
                <a:spcPts val="0"/>
              </a:spcAft>
              <a:buClr>
                <a:srgbClr val="03042B"/>
              </a:buClr>
              <a:buSzPts val="2400"/>
              <a:buFont typeface="Noto Sans Symbols"/>
              <a:buNone/>
            </a:pPr>
            <a:r>
              <a:t/>
            </a:r>
            <a:endParaRPr b="0" i="0" sz="2400" u="none" cap="none" strike="noStrike">
              <a:solidFill>
                <a:srgbClr val="FF0000"/>
              </a:solidFill>
              <a:latin typeface="Arial"/>
              <a:ea typeface="Arial"/>
              <a:cs typeface="Arial"/>
              <a:sym typeface="Arial"/>
            </a:endParaRPr>
          </a:p>
        </p:txBody>
      </p:sp>
      <p:sp>
        <p:nvSpPr>
          <p:cNvPr id="167" name="Google Shape;167;p25"/>
          <p:cNvSpPr txBox="1"/>
          <p:nvPr>
            <p:ph type="title"/>
          </p:nvPr>
        </p:nvSpPr>
        <p:spPr>
          <a:xfrm>
            <a:off x="304800" y="10886"/>
            <a:ext cx="8839200" cy="1066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b="1" lang="en-US" sz="4800">
                <a:solidFill>
                  <a:srgbClr val="3F3F3F"/>
                </a:solidFill>
                <a:latin typeface="Calibri"/>
                <a:ea typeface="Calibri"/>
                <a:cs typeface="Calibri"/>
                <a:sym typeface="Calibri"/>
              </a:rPr>
              <a:t>Parent &amp; Family Resource Area</a:t>
            </a:r>
            <a:endParaRPr sz="4800">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CC"/>
        </a:solidFill>
      </p:bgPr>
    </p:bg>
    <p:spTree>
      <p:nvGrpSpPr>
        <p:cNvPr id="172" name="Shape 172"/>
        <p:cNvGrpSpPr/>
        <p:nvPr/>
      </p:nvGrpSpPr>
      <p:grpSpPr>
        <a:xfrm>
          <a:off x="0" y="0"/>
          <a:ext cx="0" cy="0"/>
          <a:chOff x="0" y="0"/>
          <a:chExt cx="0" cy="0"/>
        </a:xfrm>
      </p:grpSpPr>
      <p:sp>
        <p:nvSpPr>
          <p:cNvPr id="173" name="Google Shape;173;p26"/>
          <p:cNvSpPr txBox="1"/>
          <p:nvPr>
            <p:ph type="title"/>
          </p:nvPr>
        </p:nvSpPr>
        <p:spPr>
          <a:xfrm>
            <a:off x="381000" y="304800"/>
            <a:ext cx="8686800" cy="1066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b="1" lang="en-US" sz="4800">
                <a:latin typeface="Calibri"/>
                <a:ea typeface="Calibri"/>
                <a:cs typeface="Calibri"/>
                <a:sym typeface="Calibri"/>
              </a:rPr>
              <a:t>Your Involvement is Key to </a:t>
            </a:r>
            <a:br>
              <a:rPr b="1" lang="en-US" sz="4800">
                <a:latin typeface="Calibri"/>
                <a:ea typeface="Calibri"/>
                <a:cs typeface="Calibri"/>
                <a:sym typeface="Calibri"/>
              </a:rPr>
            </a:br>
            <a:r>
              <a:rPr b="1" lang="en-US" sz="4800">
                <a:latin typeface="Calibri"/>
                <a:ea typeface="Calibri"/>
                <a:cs typeface="Calibri"/>
                <a:sym typeface="Calibri"/>
              </a:rPr>
              <a:t>Your Child’s Success!</a:t>
            </a:r>
            <a:endParaRPr/>
          </a:p>
        </p:txBody>
      </p:sp>
      <p:sp>
        <p:nvSpPr>
          <p:cNvPr id="174" name="Google Shape;174;p26"/>
          <p:cNvSpPr txBox="1"/>
          <p:nvPr/>
        </p:nvSpPr>
        <p:spPr>
          <a:xfrm>
            <a:off x="381000" y="1676400"/>
            <a:ext cx="8458200" cy="4800600"/>
          </a:xfrm>
          <a:prstGeom prst="rect">
            <a:avLst/>
          </a:prstGeom>
          <a:noFill/>
          <a:ln cap="flat" cmpd="sng" w="2857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279400" lvl="0" marL="342900" marR="0" rtl="0" algn="just">
              <a:lnSpc>
                <a:spcPct val="90000"/>
              </a:lnSpc>
              <a:spcBef>
                <a:spcPts val="0"/>
              </a:spcBef>
              <a:spcAft>
                <a:spcPts val="0"/>
              </a:spcAft>
              <a:buClr>
                <a:srgbClr val="03042B"/>
              </a:buClr>
              <a:buSzPts val="1000"/>
              <a:buFont typeface="Trebuchet MS"/>
              <a:buNone/>
            </a:pPr>
            <a:r>
              <a:t/>
            </a:r>
            <a:endParaRPr b="0" i="0" sz="1000" u="none" cap="none" strike="noStrike">
              <a:solidFill>
                <a:srgbClr val="000000"/>
              </a:solidFill>
              <a:latin typeface="Arial"/>
              <a:ea typeface="Arial"/>
              <a:cs typeface="Arial"/>
              <a:sym typeface="Arial"/>
            </a:endParaRPr>
          </a:p>
          <a:p>
            <a:pPr indent="-342900" lvl="0" marL="342900" marR="0" rtl="0" algn="l">
              <a:lnSpc>
                <a:spcPct val="100000"/>
              </a:lnSpc>
              <a:spcBef>
                <a:spcPts val="400"/>
              </a:spcBef>
              <a:spcAft>
                <a:spcPts val="0"/>
              </a:spcAft>
              <a:buClr>
                <a:schemeClr val="dk2"/>
              </a:buClr>
              <a:buSzPts val="2000"/>
              <a:buFont typeface="Trebuchet MS"/>
              <a:buChar char="•"/>
            </a:pPr>
            <a:r>
              <a:rPr b="0" i="0" lang="en-US" sz="2000" u="none" cap="none" strike="noStrike">
                <a:solidFill>
                  <a:schemeClr val="dk1"/>
                </a:solidFill>
                <a:latin typeface="Trebuchet MS"/>
                <a:ea typeface="Trebuchet MS"/>
                <a:cs typeface="Trebuchet MS"/>
                <a:sym typeface="Trebuchet MS"/>
              </a:rPr>
              <a:t>You are your child’s first teacher.</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00"/>
              </a:spcBef>
              <a:spcAft>
                <a:spcPts val="0"/>
              </a:spcAft>
              <a:buClr>
                <a:schemeClr val="dk2"/>
              </a:buClr>
              <a:buSzPts val="2000"/>
              <a:buFont typeface="Trebuchet MS"/>
              <a:buChar char="•"/>
            </a:pPr>
            <a:r>
              <a:rPr b="0" i="0" lang="en-US" sz="2000" u="none" cap="none" strike="noStrike">
                <a:solidFill>
                  <a:schemeClr val="dk1"/>
                </a:solidFill>
                <a:latin typeface="Trebuchet MS"/>
                <a:ea typeface="Trebuchet MS"/>
                <a:cs typeface="Trebuchet MS"/>
                <a:sym typeface="Trebuchet MS"/>
              </a:rPr>
              <a:t>You have the ability to influence your child’s education more than any teacher or school.</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00"/>
              </a:spcBef>
              <a:spcAft>
                <a:spcPts val="0"/>
              </a:spcAft>
              <a:buClr>
                <a:schemeClr val="dk2"/>
              </a:buClr>
              <a:buSzPts val="2000"/>
              <a:buFont typeface="Trebuchet MS"/>
              <a:buChar char="•"/>
            </a:pPr>
            <a:r>
              <a:rPr b="0" i="0" lang="en-US" sz="2000" u="none" cap="none" strike="noStrike">
                <a:solidFill>
                  <a:schemeClr val="dk1"/>
                </a:solidFill>
                <a:latin typeface="Trebuchet MS"/>
                <a:ea typeface="Trebuchet MS"/>
                <a:cs typeface="Trebuchet MS"/>
                <a:sym typeface="Trebuchet MS"/>
              </a:rPr>
              <a:t>You know your child best:</a:t>
            </a:r>
            <a:endParaRPr b="0" i="0" sz="1400" u="none" cap="none" strike="noStrike">
              <a:solidFill>
                <a:srgbClr val="000000"/>
              </a:solidFill>
              <a:latin typeface="Arial"/>
              <a:ea typeface="Arial"/>
              <a:cs typeface="Arial"/>
              <a:sym typeface="Arial"/>
            </a:endParaRPr>
          </a:p>
          <a:p>
            <a:pPr indent="-342900" lvl="1" marL="644525" marR="0" rtl="0" algn="l">
              <a:lnSpc>
                <a:spcPct val="100000"/>
              </a:lnSpc>
              <a:spcBef>
                <a:spcPts val="400"/>
              </a:spcBef>
              <a:spcAft>
                <a:spcPts val="0"/>
              </a:spcAft>
              <a:buClr>
                <a:schemeClr val="dk2"/>
              </a:buClr>
              <a:buSzPts val="2000"/>
              <a:buFont typeface="Noto Sans Symbols"/>
              <a:buChar char="❖"/>
            </a:pPr>
            <a:r>
              <a:rPr b="0" i="0" lang="en-US" sz="2000" u="none" cap="none" strike="noStrike">
                <a:solidFill>
                  <a:schemeClr val="dk1"/>
                </a:solidFill>
                <a:latin typeface="Trebuchet MS"/>
                <a:ea typeface="Trebuchet MS"/>
                <a:cs typeface="Trebuchet MS"/>
                <a:sym typeface="Trebuchet MS"/>
              </a:rPr>
              <a:t>Share information about your child’s interests and abilities with teachers</a:t>
            </a:r>
            <a:endParaRPr b="0" i="0" sz="1400" u="none" cap="none" strike="noStrike">
              <a:solidFill>
                <a:srgbClr val="000000"/>
              </a:solidFill>
              <a:latin typeface="Arial"/>
              <a:ea typeface="Arial"/>
              <a:cs typeface="Arial"/>
              <a:sym typeface="Arial"/>
            </a:endParaRPr>
          </a:p>
          <a:p>
            <a:pPr indent="-342900" lvl="1" marL="644525" marR="0" rtl="0" algn="l">
              <a:lnSpc>
                <a:spcPct val="100000"/>
              </a:lnSpc>
              <a:spcBef>
                <a:spcPts val="400"/>
              </a:spcBef>
              <a:spcAft>
                <a:spcPts val="0"/>
              </a:spcAft>
              <a:buClr>
                <a:schemeClr val="dk2"/>
              </a:buClr>
              <a:buSzPts val="2000"/>
              <a:buFont typeface="Noto Sans Symbols"/>
              <a:buChar char="❖"/>
            </a:pPr>
            <a:r>
              <a:rPr b="0" i="0" lang="en-US" sz="2000" u="none" cap="none" strike="noStrike">
                <a:solidFill>
                  <a:schemeClr val="dk1"/>
                </a:solidFill>
                <a:latin typeface="Trebuchet MS"/>
                <a:ea typeface="Trebuchet MS"/>
                <a:cs typeface="Trebuchet MS"/>
                <a:sym typeface="Trebuchet MS"/>
              </a:rPr>
              <a:t>Ask to see FSA results, </a:t>
            </a:r>
            <a:r>
              <a:rPr lang="en-US" sz="2000">
                <a:solidFill>
                  <a:schemeClr val="dk1"/>
                </a:solidFill>
                <a:latin typeface="Trebuchet MS"/>
                <a:ea typeface="Trebuchet MS"/>
                <a:cs typeface="Trebuchet MS"/>
                <a:sym typeface="Trebuchet MS"/>
              </a:rPr>
              <a:t>MAP Scores</a:t>
            </a:r>
            <a:r>
              <a:rPr b="0" i="0" lang="en-US" sz="2000" u="none" cap="none" strike="noStrike">
                <a:solidFill>
                  <a:schemeClr val="dk1"/>
                </a:solidFill>
                <a:latin typeface="Trebuchet MS"/>
                <a:ea typeface="Trebuchet MS"/>
                <a:cs typeface="Trebuchet MS"/>
                <a:sym typeface="Trebuchet MS"/>
              </a:rPr>
              <a:t>, and ISIP results, as well as  Progress reports</a:t>
            </a:r>
            <a:endParaRPr b="0" i="0" sz="1400" u="none" cap="none" strike="noStrike">
              <a:solidFill>
                <a:srgbClr val="000000"/>
              </a:solidFill>
              <a:latin typeface="Arial"/>
              <a:ea typeface="Arial"/>
              <a:cs typeface="Arial"/>
              <a:sym typeface="Arial"/>
            </a:endParaRPr>
          </a:p>
          <a:p>
            <a:pPr indent="-342900" lvl="1" marL="644525" marR="0" rtl="0" algn="l">
              <a:lnSpc>
                <a:spcPct val="100000"/>
              </a:lnSpc>
              <a:spcBef>
                <a:spcPts val="400"/>
              </a:spcBef>
              <a:spcAft>
                <a:spcPts val="0"/>
              </a:spcAft>
              <a:buClr>
                <a:schemeClr val="dk2"/>
              </a:buClr>
              <a:buSzPts val="2000"/>
              <a:buFont typeface="Noto Sans Symbols"/>
              <a:buChar char="❖"/>
            </a:pPr>
            <a:r>
              <a:rPr b="0" i="0" lang="en-US" sz="2000" u="sng" cap="none" strike="noStrike">
                <a:solidFill>
                  <a:schemeClr val="dk1"/>
                </a:solidFill>
                <a:latin typeface="Trebuchet MS"/>
                <a:ea typeface="Trebuchet MS"/>
                <a:cs typeface="Trebuchet MS"/>
                <a:sym typeface="Trebuchet MS"/>
              </a:rPr>
              <a:t>Discuss these results with your child’s teacher so that you understand how to help your child at home</a:t>
            </a:r>
            <a:endParaRPr b="0" i="0" sz="1400" u="none" cap="none" strike="noStrike">
              <a:solidFill>
                <a:srgbClr val="000000"/>
              </a:solidFill>
              <a:latin typeface="Arial"/>
              <a:ea typeface="Arial"/>
              <a:cs typeface="Arial"/>
              <a:sym typeface="Arial"/>
            </a:endParaRPr>
          </a:p>
          <a:p>
            <a:pPr indent="-342900" lvl="1" marL="644525" marR="0" rtl="0" algn="l">
              <a:lnSpc>
                <a:spcPct val="100000"/>
              </a:lnSpc>
              <a:spcBef>
                <a:spcPts val="400"/>
              </a:spcBef>
              <a:spcAft>
                <a:spcPts val="0"/>
              </a:spcAft>
              <a:buClr>
                <a:schemeClr val="dk2"/>
              </a:buClr>
              <a:buSzPts val="2000"/>
              <a:buFont typeface="Noto Sans Symbols"/>
              <a:buChar char="❖"/>
            </a:pPr>
            <a:r>
              <a:rPr b="0" i="0" lang="en-US" sz="2000" u="sng" cap="none" strike="noStrike">
                <a:solidFill>
                  <a:schemeClr val="dk1"/>
                </a:solidFill>
                <a:latin typeface="Trebuchet MS"/>
                <a:ea typeface="Trebuchet MS"/>
                <a:cs typeface="Trebuchet MS"/>
                <a:sym typeface="Trebuchet MS"/>
              </a:rPr>
              <a:t>Be knowledgeable of grade level expectations</a:t>
            </a:r>
            <a:endParaRPr b="0" i="0" sz="1400" u="none" cap="none" strike="noStrike">
              <a:solidFill>
                <a:srgbClr val="000000"/>
              </a:solidFill>
              <a:latin typeface="Arial"/>
              <a:ea typeface="Arial"/>
              <a:cs typeface="Arial"/>
              <a:sym typeface="Arial"/>
            </a:endParaRPr>
          </a:p>
          <a:p>
            <a:pPr indent="-285750" lvl="1" marL="742950" marR="0" rtl="0" algn="just">
              <a:lnSpc>
                <a:spcPct val="90000"/>
              </a:lnSpc>
              <a:spcBef>
                <a:spcPts val="480"/>
              </a:spcBef>
              <a:spcAft>
                <a:spcPts val="0"/>
              </a:spcAft>
              <a:buClr>
                <a:srgbClr val="03042B"/>
              </a:buClr>
              <a:buSzPts val="2400"/>
              <a:buFont typeface="Trebuchet MS"/>
              <a:buNone/>
            </a:pPr>
            <a:r>
              <a:t/>
            </a:r>
            <a:endParaRPr b="0" i="0" sz="2400" u="none" cap="none" strike="noStrike">
              <a:solidFill>
                <a:srgbClr val="FF0000"/>
              </a:solidFill>
              <a:latin typeface="Arial"/>
              <a:ea typeface="Arial"/>
              <a:cs typeface="Arial"/>
              <a:sym typeface="Arial"/>
            </a:endParaRPr>
          </a:p>
          <a:p>
            <a:pPr indent="-133350" lvl="1" marL="742950" marR="0" rtl="0" algn="just">
              <a:lnSpc>
                <a:spcPct val="90000"/>
              </a:lnSpc>
              <a:spcBef>
                <a:spcPts val="480"/>
              </a:spcBef>
              <a:spcAft>
                <a:spcPts val="0"/>
              </a:spcAft>
              <a:buClr>
                <a:srgbClr val="03042B"/>
              </a:buClr>
              <a:buSzPts val="2400"/>
              <a:buFont typeface="Noto Sans Symbols"/>
              <a:buNone/>
            </a:pPr>
            <a:r>
              <a:t/>
            </a:r>
            <a:endParaRPr b="0" i="0" sz="2400" u="none" cap="none" strike="noStrike">
              <a:solidFill>
                <a:srgbClr val="FF0000"/>
              </a:solidFill>
              <a:latin typeface="Arial"/>
              <a:ea typeface="Arial"/>
              <a:cs typeface="Arial"/>
              <a:sym typeface="Arial"/>
            </a:endParaRPr>
          </a:p>
        </p:txBody>
      </p:sp>
      <p:pic>
        <p:nvPicPr>
          <p:cNvPr id="175" name="Google Shape;175;p26"/>
          <p:cNvPicPr preferRelativeResize="0"/>
          <p:nvPr/>
        </p:nvPicPr>
        <p:blipFill rotWithShape="1">
          <a:blip r:embed="rId3">
            <a:alphaModFix/>
          </a:blip>
          <a:srcRect b="0" l="0" r="0" t="0"/>
          <a:stretch/>
        </p:blipFill>
        <p:spPr>
          <a:xfrm>
            <a:off x="7043058" y="4953000"/>
            <a:ext cx="1774371" cy="1451758"/>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7"/>
          <p:cNvSpPr txBox="1"/>
          <p:nvPr>
            <p:ph type="title"/>
          </p:nvPr>
        </p:nvSpPr>
        <p:spPr>
          <a:xfrm>
            <a:off x="685800" y="60960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So what specifically does Boulware offer your students through Title I?</a:t>
            </a:r>
            <a:endParaRPr/>
          </a:p>
        </p:txBody>
      </p:sp>
      <p:sp>
        <p:nvSpPr>
          <p:cNvPr id="182" name="Google Shape;182;p27"/>
          <p:cNvSpPr txBox="1"/>
          <p:nvPr>
            <p:ph idx="1" type="body"/>
          </p:nvPr>
        </p:nvSpPr>
        <p:spPr>
          <a:xfrm>
            <a:off x="685800" y="1981200"/>
            <a:ext cx="7772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a:p>
            <a:pPr indent="0" lvl="0" marL="0" rtl="0" algn="l">
              <a:spcBef>
                <a:spcPts val="360"/>
              </a:spcBef>
              <a:spcAft>
                <a:spcPts val="0"/>
              </a:spcAft>
              <a:buNone/>
            </a:pPr>
            <a:r>
              <a:rPr lang="en-US"/>
              <a:t>Additional teachers to pull out students in groups as small as 4 and 5 students for a full reading or math block for students needing extra supports.  </a:t>
            </a:r>
            <a:endParaRPr/>
          </a:p>
          <a:p>
            <a:pPr indent="0" lvl="0" marL="0" rtl="0" algn="l">
              <a:spcBef>
                <a:spcPts val="360"/>
              </a:spcBef>
              <a:spcAft>
                <a:spcPts val="0"/>
              </a:spcAft>
              <a:buNone/>
            </a:pPr>
            <a:r>
              <a:t/>
            </a:r>
            <a:endParaRPr/>
          </a:p>
          <a:p>
            <a:pPr indent="0" lvl="0" marL="0" rtl="0" algn="l">
              <a:spcBef>
                <a:spcPts val="360"/>
              </a:spcBef>
              <a:spcAft>
                <a:spcPts val="0"/>
              </a:spcAft>
              <a:buNone/>
            </a:pPr>
            <a:r>
              <a:t/>
            </a:r>
            <a:endParaRPr/>
          </a:p>
          <a:p>
            <a:pPr indent="0" lvl="0" marL="0" rtl="0" algn="l">
              <a:spcBef>
                <a:spcPts val="360"/>
              </a:spcBef>
              <a:spcAft>
                <a:spcPts val="0"/>
              </a:spcAft>
              <a:buNone/>
            </a:pPr>
            <a:r>
              <a:t/>
            </a:r>
            <a:endParaRPr/>
          </a:p>
          <a:p>
            <a:pPr indent="0" lvl="0" marL="0" rtl="0" algn="l">
              <a:spcBef>
                <a:spcPts val="360"/>
              </a:spcBef>
              <a:spcAft>
                <a:spcPts val="0"/>
              </a:spcAft>
              <a:buNone/>
            </a:pPr>
            <a:r>
              <a:t/>
            </a:r>
            <a:endParaRPr/>
          </a:p>
        </p:txBody>
      </p:sp>
      <p:pic>
        <p:nvPicPr>
          <p:cNvPr id="183" name="Google Shape;183;p27"/>
          <p:cNvPicPr preferRelativeResize="0"/>
          <p:nvPr/>
        </p:nvPicPr>
        <p:blipFill>
          <a:blip r:embed="rId3">
            <a:alphaModFix/>
          </a:blip>
          <a:stretch>
            <a:fillRect/>
          </a:stretch>
        </p:blipFill>
        <p:spPr>
          <a:xfrm>
            <a:off x="5535175" y="4036628"/>
            <a:ext cx="2767275" cy="26823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8"/>
          <p:cNvSpPr txBox="1"/>
          <p:nvPr>
            <p:ph type="title"/>
          </p:nvPr>
        </p:nvSpPr>
        <p:spPr>
          <a:xfrm>
            <a:off x="685800" y="60960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Technology that enhances and supports student learning</a:t>
            </a:r>
            <a:endParaRPr/>
          </a:p>
        </p:txBody>
      </p:sp>
      <p:sp>
        <p:nvSpPr>
          <p:cNvPr id="190" name="Google Shape;190;p28"/>
          <p:cNvSpPr txBox="1"/>
          <p:nvPr>
            <p:ph idx="1" type="body"/>
          </p:nvPr>
        </p:nvSpPr>
        <p:spPr>
          <a:xfrm>
            <a:off x="685800" y="1981200"/>
            <a:ext cx="7772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Promethean Boards</a:t>
            </a:r>
            <a:endParaRPr/>
          </a:p>
          <a:p>
            <a:pPr indent="0" lvl="0" marL="0" rtl="0" algn="l">
              <a:spcBef>
                <a:spcPts val="360"/>
              </a:spcBef>
              <a:spcAft>
                <a:spcPts val="0"/>
              </a:spcAft>
              <a:buNone/>
            </a:pPr>
            <a:r>
              <a:t/>
            </a:r>
            <a:endParaRPr/>
          </a:p>
          <a:p>
            <a:pPr indent="0" lvl="0" marL="0" rtl="0" algn="l">
              <a:spcBef>
                <a:spcPts val="360"/>
              </a:spcBef>
              <a:spcAft>
                <a:spcPts val="0"/>
              </a:spcAft>
              <a:buNone/>
            </a:pPr>
            <a:r>
              <a:rPr lang="en-US"/>
              <a:t>Student computers</a:t>
            </a:r>
            <a:endParaRPr/>
          </a:p>
          <a:p>
            <a:pPr indent="0" lvl="0" marL="0" rtl="0" algn="l">
              <a:spcBef>
                <a:spcPts val="360"/>
              </a:spcBef>
              <a:spcAft>
                <a:spcPts val="0"/>
              </a:spcAft>
              <a:buNone/>
            </a:pPr>
            <a:r>
              <a:t/>
            </a:r>
            <a:endParaRPr/>
          </a:p>
          <a:p>
            <a:pPr indent="0" lvl="0" marL="0" rtl="0" algn="l">
              <a:spcBef>
                <a:spcPts val="360"/>
              </a:spcBef>
              <a:spcAft>
                <a:spcPts val="0"/>
              </a:spcAft>
              <a:buNone/>
            </a:pPr>
            <a:r>
              <a:rPr lang="en-US"/>
              <a:t>ELMO’s </a:t>
            </a:r>
            <a:endParaRPr/>
          </a:p>
          <a:p>
            <a:pPr indent="0" lvl="0" marL="0" rtl="0" algn="l">
              <a:spcBef>
                <a:spcPts val="360"/>
              </a:spcBef>
              <a:spcAft>
                <a:spcPts val="0"/>
              </a:spcAft>
              <a:buNone/>
            </a:pPr>
            <a:r>
              <a:t/>
            </a:r>
            <a:endParaRPr/>
          </a:p>
          <a:p>
            <a:pPr indent="0" lvl="0" marL="0" rtl="0" algn="l">
              <a:spcBef>
                <a:spcPts val="360"/>
              </a:spcBef>
              <a:spcAft>
                <a:spcPts val="0"/>
              </a:spcAft>
              <a:buNone/>
            </a:pPr>
            <a:r>
              <a:t/>
            </a:r>
            <a:endParaRPr/>
          </a:p>
        </p:txBody>
      </p:sp>
      <p:pic>
        <p:nvPicPr>
          <p:cNvPr id="191" name="Google Shape;191;p28"/>
          <p:cNvPicPr preferRelativeResize="0"/>
          <p:nvPr/>
        </p:nvPicPr>
        <p:blipFill>
          <a:blip r:embed="rId3">
            <a:alphaModFix/>
          </a:blip>
          <a:stretch>
            <a:fillRect/>
          </a:stretch>
        </p:blipFill>
        <p:spPr>
          <a:xfrm>
            <a:off x="4099125" y="3826108"/>
            <a:ext cx="4231750" cy="28058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9"/>
          <p:cNvSpPr txBox="1"/>
          <p:nvPr>
            <p:ph type="title"/>
          </p:nvPr>
        </p:nvSpPr>
        <p:spPr>
          <a:xfrm>
            <a:off x="685800" y="60960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Research Based Curriculum</a:t>
            </a:r>
            <a:endParaRPr/>
          </a:p>
        </p:txBody>
      </p:sp>
      <p:sp>
        <p:nvSpPr>
          <p:cNvPr id="198" name="Google Shape;198;p29"/>
          <p:cNvSpPr txBox="1"/>
          <p:nvPr>
            <p:ph idx="1" type="body"/>
          </p:nvPr>
        </p:nvSpPr>
        <p:spPr>
          <a:xfrm>
            <a:off x="685800" y="1981200"/>
            <a:ext cx="7772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Texts and phonics curriculum</a:t>
            </a:r>
            <a:endParaRPr/>
          </a:p>
          <a:p>
            <a:pPr indent="0" lvl="0" marL="0" rtl="0" algn="l">
              <a:spcBef>
                <a:spcPts val="360"/>
              </a:spcBef>
              <a:spcAft>
                <a:spcPts val="0"/>
              </a:spcAft>
              <a:buNone/>
            </a:pPr>
            <a:r>
              <a:t/>
            </a:r>
            <a:endParaRPr/>
          </a:p>
          <a:p>
            <a:pPr indent="0" lvl="0" marL="0" rtl="0" algn="l">
              <a:spcBef>
                <a:spcPts val="360"/>
              </a:spcBef>
              <a:spcAft>
                <a:spcPts val="0"/>
              </a:spcAft>
              <a:buNone/>
            </a:pPr>
            <a:r>
              <a:rPr lang="en-US"/>
              <a:t>Also technology based curriculum</a:t>
            </a:r>
            <a:endParaRPr/>
          </a:p>
          <a:p>
            <a:pPr indent="0" lvl="0" marL="0" rtl="0" algn="l">
              <a:spcBef>
                <a:spcPts val="360"/>
              </a:spcBef>
              <a:spcAft>
                <a:spcPts val="0"/>
              </a:spcAft>
              <a:buNone/>
            </a:pPr>
            <a:r>
              <a:rPr lang="en-US"/>
              <a:t>	-Achieve3000 (grades 3-5)</a:t>
            </a:r>
            <a:endParaRPr/>
          </a:p>
          <a:p>
            <a:pPr indent="0" lvl="0" marL="0" rtl="0" algn="l">
              <a:spcBef>
                <a:spcPts val="360"/>
              </a:spcBef>
              <a:spcAft>
                <a:spcPts val="0"/>
              </a:spcAft>
              <a:buNone/>
            </a:pPr>
            <a:r>
              <a:rPr lang="en-US"/>
              <a:t>	-Reflex math  (grades K-2)</a:t>
            </a:r>
            <a:endParaRPr/>
          </a:p>
          <a:p>
            <a:pPr indent="0" lvl="0" marL="0" rtl="0" algn="l">
              <a:spcBef>
                <a:spcPts val="360"/>
              </a:spcBef>
              <a:spcAft>
                <a:spcPts val="0"/>
              </a:spcAft>
              <a:buNone/>
            </a:pPr>
            <a:r>
              <a:rPr lang="en-US"/>
              <a:t>	-Istation reading supports (k-5)</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CC"/>
        </a:solidFill>
      </p:bgPr>
    </p:bg>
    <p:spTree>
      <p:nvGrpSpPr>
        <p:cNvPr id="202" name="Shape 202"/>
        <p:cNvGrpSpPr/>
        <p:nvPr/>
      </p:nvGrpSpPr>
      <p:grpSpPr>
        <a:xfrm>
          <a:off x="0" y="0"/>
          <a:ext cx="0" cy="0"/>
          <a:chOff x="0" y="0"/>
          <a:chExt cx="0" cy="0"/>
        </a:xfrm>
      </p:grpSpPr>
      <p:sp>
        <p:nvSpPr>
          <p:cNvPr id="203" name="Google Shape;203;p30"/>
          <p:cNvSpPr txBox="1"/>
          <p:nvPr>
            <p:ph type="title"/>
          </p:nvPr>
        </p:nvSpPr>
        <p:spPr>
          <a:xfrm>
            <a:off x="152400" y="933450"/>
            <a:ext cx="8991600" cy="1066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b="1" lang="en-US" sz="4800">
                <a:latin typeface="Calibri"/>
                <a:ea typeface="Calibri"/>
                <a:cs typeface="Calibri"/>
                <a:sym typeface="Calibri"/>
              </a:rPr>
              <a:t>Questions?</a:t>
            </a:r>
            <a:br>
              <a:rPr lang="en-US">
                <a:latin typeface="Arial"/>
                <a:ea typeface="Arial"/>
                <a:cs typeface="Arial"/>
                <a:sym typeface="Arial"/>
              </a:rPr>
            </a:br>
            <a:br>
              <a:rPr lang="en-US">
                <a:latin typeface="Arial"/>
                <a:ea typeface="Arial"/>
                <a:cs typeface="Arial"/>
                <a:sym typeface="Arial"/>
              </a:rPr>
            </a:br>
            <a:endParaRPr>
              <a:latin typeface="Arial"/>
              <a:ea typeface="Arial"/>
              <a:cs typeface="Arial"/>
              <a:sym typeface="Arial"/>
            </a:endParaRPr>
          </a:p>
        </p:txBody>
      </p:sp>
      <p:pic>
        <p:nvPicPr>
          <p:cNvPr descr="The Five Best Questions a Job Candidate Can Ask" id="204" name="Google Shape;204;p30"/>
          <p:cNvPicPr preferRelativeResize="0"/>
          <p:nvPr/>
        </p:nvPicPr>
        <p:blipFill rotWithShape="1">
          <a:blip r:embed="rId3">
            <a:alphaModFix/>
          </a:blip>
          <a:srcRect b="0" l="0" r="0" t="0"/>
          <a:stretch/>
        </p:blipFill>
        <p:spPr>
          <a:xfrm>
            <a:off x="735330" y="1752600"/>
            <a:ext cx="7825740" cy="39624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CC"/>
        </a:solidFill>
      </p:bgPr>
    </p:bg>
    <p:spTree>
      <p:nvGrpSpPr>
        <p:cNvPr id="208" name="Shape 208"/>
        <p:cNvGrpSpPr/>
        <p:nvPr/>
      </p:nvGrpSpPr>
      <p:grpSpPr>
        <a:xfrm>
          <a:off x="0" y="0"/>
          <a:ext cx="0" cy="0"/>
          <a:chOff x="0" y="0"/>
          <a:chExt cx="0" cy="0"/>
        </a:xfrm>
      </p:grpSpPr>
      <p:sp>
        <p:nvSpPr>
          <p:cNvPr id="209" name="Google Shape;209;p31"/>
          <p:cNvSpPr txBox="1"/>
          <p:nvPr>
            <p:ph type="title"/>
          </p:nvPr>
        </p:nvSpPr>
        <p:spPr>
          <a:xfrm>
            <a:off x="266700" y="152400"/>
            <a:ext cx="8877300" cy="108585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b="1" lang="en-US" sz="4800">
                <a:solidFill>
                  <a:srgbClr val="3F3F3F"/>
                </a:solidFill>
                <a:latin typeface="Calibri"/>
                <a:ea typeface="Calibri"/>
                <a:cs typeface="Calibri"/>
                <a:sym typeface="Calibri"/>
              </a:rPr>
              <a:t>Thank you for attending.</a:t>
            </a:r>
            <a:endParaRPr sz="4800">
              <a:latin typeface="Calibri"/>
              <a:ea typeface="Calibri"/>
              <a:cs typeface="Calibri"/>
              <a:sym typeface="Calibri"/>
            </a:endParaRPr>
          </a:p>
        </p:txBody>
      </p:sp>
      <p:sp>
        <p:nvSpPr>
          <p:cNvPr id="210" name="Google Shape;210;p31"/>
          <p:cNvSpPr txBox="1"/>
          <p:nvPr/>
        </p:nvSpPr>
        <p:spPr>
          <a:xfrm>
            <a:off x="266700" y="1752600"/>
            <a:ext cx="8610600" cy="4834467"/>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3F3F3F"/>
              </a:buClr>
              <a:buSzPts val="3600"/>
              <a:buFont typeface="Noto Sans Symbols"/>
              <a:buNone/>
            </a:pPr>
            <a:r>
              <a:t/>
            </a:r>
            <a:endParaRPr b="0" i="0" sz="2800" u="none" cap="none" strike="noStrike">
              <a:solidFill>
                <a:srgbClr val="3F3F3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3F3F3F"/>
              </a:buClr>
              <a:buSzPts val="3600"/>
              <a:buFont typeface="Noto Sans Symbols"/>
              <a:buNone/>
            </a:pPr>
            <a:r>
              <a:rPr b="0" i="0" lang="en-US" sz="2800" u="none" cap="none" strike="noStrike">
                <a:solidFill>
                  <a:srgbClr val="3F3F3F"/>
                </a:solidFill>
                <a:latin typeface="Trebuchet MS"/>
                <a:ea typeface="Trebuchet MS"/>
                <a:cs typeface="Trebuchet MS"/>
                <a:sym typeface="Trebuchet MS"/>
              </a:rPr>
              <a:t>Be sure to review and sign:</a:t>
            </a:r>
            <a:endParaRPr/>
          </a:p>
          <a:p>
            <a:pPr indent="-274320" lvl="0" marL="274320" marR="0" rtl="0" algn="l">
              <a:lnSpc>
                <a:spcPct val="100000"/>
              </a:lnSpc>
              <a:spcBef>
                <a:spcPts val="720"/>
              </a:spcBef>
              <a:spcAft>
                <a:spcPts val="0"/>
              </a:spcAft>
              <a:buClr>
                <a:schemeClr val="dk2"/>
              </a:buClr>
              <a:buSzPts val="3600"/>
              <a:buFont typeface="Noto Sans Symbols"/>
              <a:buChar char="❑"/>
            </a:pPr>
            <a:r>
              <a:rPr b="0" i="0" lang="en-US" sz="2800" u="none" cap="none" strike="noStrike">
                <a:solidFill>
                  <a:srgbClr val="3F3F3F"/>
                </a:solidFill>
                <a:latin typeface="Trebuchet MS"/>
                <a:ea typeface="Trebuchet MS"/>
                <a:cs typeface="Trebuchet MS"/>
                <a:sym typeface="Trebuchet MS"/>
              </a:rPr>
              <a:t>Title I Annual Meeting Evaluation Form</a:t>
            </a:r>
            <a:endParaRPr/>
          </a:p>
          <a:p>
            <a:pPr indent="-274320" lvl="0" marL="274320" marR="0" rtl="0" algn="l">
              <a:lnSpc>
                <a:spcPct val="100000"/>
              </a:lnSpc>
              <a:spcBef>
                <a:spcPts val="720"/>
              </a:spcBef>
              <a:spcAft>
                <a:spcPts val="0"/>
              </a:spcAft>
              <a:buClr>
                <a:schemeClr val="dk2"/>
              </a:buClr>
              <a:buSzPts val="3600"/>
              <a:buFont typeface="Noto Sans Symbols"/>
              <a:buChar char="❑"/>
            </a:pPr>
            <a:r>
              <a:rPr b="0" i="0" lang="en-US" sz="2800" u="none" cap="none" strike="noStrike">
                <a:solidFill>
                  <a:srgbClr val="3F3F3F"/>
                </a:solidFill>
                <a:latin typeface="Trebuchet MS"/>
                <a:ea typeface="Trebuchet MS"/>
                <a:cs typeface="Trebuchet MS"/>
                <a:sym typeface="Trebuchet MS"/>
              </a:rPr>
              <a:t>The Title I Parents’ Rights Letter </a:t>
            </a:r>
            <a:endParaRPr b="0" i="0" sz="2800" u="none" cap="none" strike="noStrike">
              <a:solidFill>
                <a:srgbClr val="000000"/>
              </a:solidFill>
              <a:latin typeface="Arial"/>
              <a:ea typeface="Arial"/>
              <a:cs typeface="Arial"/>
              <a:sym typeface="Arial"/>
            </a:endParaRPr>
          </a:p>
          <a:p>
            <a:pPr indent="-274320" lvl="0" marL="274320" marR="0" rtl="0" algn="l">
              <a:lnSpc>
                <a:spcPct val="100000"/>
              </a:lnSpc>
              <a:spcBef>
                <a:spcPts val="720"/>
              </a:spcBef>
              <a:spcAft>
                <a:spcPts val="0"/>
              </a:spcAft>
              <a:buClr>
                <a:schemeClr val="dk2"/>
              </a:buClr>
              <a:buSzPts val="3600"/>
              <a:buFont typeface="Noto Sans Symbols"/>
              <a:buChar char="❑"/>
            </a:pPr>
            <a:r>
              <a:rPr b="0" i="0" lang="en-US" sz="2800" u="none" cap="none" strike="noStrike">
                <a:solidFill>
                  <a:srgbClr val="3F3F3F"/>
                </a:solidFill>
                <a:latin typeface="Trebuchet MS"/>
                <a:ea typeface="Trebuchet MS"/>
                <a:cs typeface="Trebuchet MS"/>
                <a:sym typeface="Trebuchet MS"/>
              </a:rPr>
              <a:t>Home – School Compact</a:t>
            </a:r>
            <a:endParaRPr b="0" i="0" sz="2800" u="none" cap="none" strike="noStrike">
              <a:solidFill>
                <a:srgbClr val="000000"/>
              </a:solidFill>
              <a:latin typeface="Arial"/>
              <a:ea typeface="Arial"/>
              <a:cs typeface="Arial"/>
              <a:sym typeface="Arial"/>
            </a:endParaRPr>
          </a:p>
          <a:p>
            <a:pPr indent="0" lvl="1" marL="301943" marR="0" rtl="0" algn="l">
              <a:lnSpc>
                <a:spcPct val="100000"/>
              </a:lnSpc>
              <a:spcBef>
                <a:spcPts val="560"/>
              </a:spcBef>
              <a:spcAft>
                <a:spcPts val="0"/>
              </a:spcAft>
              <a:buNone/>
            </a:pPr>
            <a:r>
              <a:t/>
            </a:r>
            <a:endParaRPr b="0" i="0" sz="2800" u="none" cap="none" strike="noStrike">
              <a:solidFill>
                <a:srgbClr val="3F3F3F"/>
              </a:solidFill>
              <a:latin typeface="Trebuchet MS"/>
              <a:ea typeface="Trebuchet MS"/>
              <a:cs typeface="Trebuchet MS"/>
              <a:sym typeface="Trebuchet MS"/>
            </a:endParaRPr>
          </a:p>
          <a:p>
            <a:pPr indent="-457200" lvl="1" marL="759143" marR="0" rtl="0" algn="l">
              <a:lnSpc>
                <a:spcPct val="100000"/>
              </a:lnSpc>
              <a:spcBef>
                <a:spcPts val="560"/>
              </a:spcBef>
              <a:spcAft>
                <a:spcPts val="0"/>
              </a:spcAft>
              <a:buClr>
                <a:schemeClr val="dk2"/>
              </a:buClr>
              <a:buSzPts val="2800"/>
              <a:buFont typeface="Noto Sans Symbols"/>
              <a:buChar char="⮚"/>
            </a:pPr>
            <a:r>
              <a:rPr b="0" i="0" lang="en-US" sz="2800" u="none" cap="none" strike="noStrike">
                <a:solidFill>
                  <a:srgbClr val="3F3F3F"/>
                </a:solidFill>
                <a:latin typeface="Trebuchet MS"/>
                <a:ea typeface="Trebuchet MS"/>
                <a:cs typeface="Trebuchet MS"/>
                <a:sym typeface="Trebuchet MS"/>
              </a:rPr>
              <a:t>For families attending virtually, look for an email containing the documents above as Google Forms</a:t>
            </a:r>
            <a:endParaRPr b="0" i="0" sz="2800" u="none" cap="none" strike="noStrike">
              <a:solidFill>
                <a:srgbClr val="000000"/>
              </a:solidFill>
              <a:latin typeface="Arial"/>
              <a:ea typeface="Arial"/>
              <a:cs typeface="Arial"/>
              <a:sym typeface="Arial"/>
            </a:endParaRPr>
          </a:p>
          <a:p>
            <a:pPr indent="-254000" lvl="0" marL="457200" marR="0" rtl="0" algn="l">
              <a:lnSpc>
                <a:spcPct val="100000"/>
              </a:lnSpc>
              <a:spcBef>
                <a:spcPts val="640"/>
              </a:spcBef>
              <a:spcAft>
                <a:spcPts val="0"/>
              </a:spcAft>
              <a:buClr>
                <a:srgbClr val="03042B"/>
              </a:buClr>
              <a:buSzPts val="3200"/>
              <a:buFont typeface="Noto Sans Symbols"/>
              <a:buNone/>
            </a:pPr>
            <a:r>
              <a:t/>
            </a:r>
            <a:endParaRPr b="0" i="0" sz="3200" u="none" cap="none" strike="noStrike">
              <a:solidFill>
                <a:srgbClr val="3F3F3F"/>
              </a:solidFill>
              <a:latin typeface="Trebuchet MS"/>
              <a:ea typeface="Trebuchet MS"/>
              <a:cs typeface="Trebuchet MS"/>
              <a:sym typeface="Trebuchet MS"/>
            </a:endParaRPr>
          </a:p>
          <a:p>
            <a:pPr indent="-254000" lvl="0" marL="457200" marR="0" rtl="0" algn="l">
              <a:lnSpc>
                <a:spcPct val="100000"/>
              </a:lnSpc>
              <a:spcBef>
                <a:spcPts val="640"/>
              </a:spcBef>
              <a:spcAft>
                <a:spcPts val="0"/>
              </a:spcAft>
              <a:buClr>
                <a:srgbClr val="03042B"/>
              </a:buClr>
              <a:buSzPts val="3200"/>
              <a:buFont typeface="Noto Sans Symbols"/>
              <a:buNone/>
            </a:pPr>
            <a:r>
              <a:t/>
            </a:r>
            <a:endParaRPr b="0" i="0" sz="3200" u="none" cap="none" strike="noStrike">
              <a:solidFill>
                <a:srgbClr val="3F3F3F"/>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CC"/>
        </a:solidFill>
      </p:bgPr>
    </p:bg>
    <p:spTree>
      <p:nvGrpSpPr>
        <p:cNvPr id="91" name="Shape 91"/>
        <p:cNvGrpSpPr/>
        <p:nvPr/>
      </p:nvGrpSpPr>
      <p:grpSpPr>
        <a:xfrm>
          <a:off x="0" y="0"/>
          <a:ext cx="0" cy="0"/>
          <a:chOff x="0" y="0"/>
          <a:chExt cx="0" cy="0"/>
        </a:xfrm>
      </p:grpSpPr>
      <p:sp>
        <p:nvSpPr>
          <p:cNvPr id="92" name="Google Shape;92;p14"/>
          <p:cNvSpPr txBox="1"/>
          <p:nvPr>
            <p:ph type="title"/>
          </p:nvPr>
        </p:nvSpPr>
        <p:spPr>
          <a:xfrm>
            <a:off x="152400" y="381000"/>
            <a:ext cx="8991600" cy="1066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b="1" lang="en-US" sz="6000">
                <a:latin typeface="Calibri"/>
                <a:ea typeface="Calibri"/>
                <a:cs typeface="Calibri"/>
                <a:sym typeface="Calibri"/>
              </a:rPr>
              <a:t>Agenda</a:t>
            </a:r>
            <a:endParaRPr/>
          </a:p>
        </p:txBody>
      </p:sp>
      <p:sp>
        <p:nvSpPr>
          <p:cNvPr id="93" name="Google Shape;93;p14"/>
          <p:cNvSpPr txBox="1"/>
          <p:nvPr/>
        </p:nvSpPr>
        <p:spPr>
          <a:xfrm>
            <a:off x="609600" y="1828800"/>
            <a:ext cx="7772400" cy="42672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2"/>
              </a:buClr>
              <a:buSzPts val="2400"/>
              <a:buFont typeface="Trebuchet MS"/>
              <a:buChar char="•"/>
            </a:pPr>
            <a:r>
              <a:rPr b="0" i="0" lang="en-US" sz="2400" u="none" cap="none" strike="noStrike">
                <a:solidFill>
                  <a:schemeClr val="dk1"/>
                </a:solidFill>
                <a:latin typeface="Trebuchet MS"/>
                <a:ea typeface="Trebuchet MS"/>
                <a:cs typeface="Trebuchet MS"/>
                <a:sym typeface="Trebuchet MS"/>
              </a:rPr>
              <a:t>Welcome and Introductions</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chemeClr val="dk2"/>
              </a:buClr>
              <a:buSzPts val="2400"/>
              <a:buFont typeface="Trebuchet MS"/>
              <a:buChar char="•"/>
            </a:pPr>
            <a:r>
              <a:rPr b="0" i="0" lang="en-US" sz="2400" u="none" cap="none" strike="noStrike">
                <a:solidFill>
                  <a:schemeClr val="dk1"/>
                </a:solidFill>
                <a:latin typeface="Trebuchet MS"/>
                <a:ea typeface="Trebuchet MS"/>
                <a:cs typeface="Trebuchet MS"/>
                <a:sym typeface="Trebuchet MS"/>
              </a:rPr>
              <a:t>All About Title I</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chemeClr val="dk2"/>
              </a:buClr>
              <a:buSzPts val="2400"/>
              <a:buFont typeface="Trebuchet MS"/>
              <a:buChar char="•"/>
            </a:pPr>
            <a:r>
              <a:rPr b="0" i="0" lang="en-US" sz="2400" u="none" cap="none" strike="noStrike">
                <a:solidFill>
                  <a:schemeClr val="dk1"/>
                </a:solidFill>
                <a:latin typeface="Trebuchet MS"/>
                <a:ea typeface="Trebuchet MS"/>
                <a:cs typeface="Trebuchet MS"/>
                <a:sym typeface="Trebuchet MS"/>
              </a:rPr>
              <a:t>Title I Budgets</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chemeClr val="dk2"/>
              </a:buClr>
              <a:buSzPts val="2400"/>
              <a:buFont typeface="Trebuchet MS"/>
              <a:buChar char="•"/>
            </a:pPr>
            <a:r>
              <a:rPr b="0" i="0" lang="en-US" sz="2400" u="none" cap="none" strike="noStrike">
                <a:solidFill>
                  <a:schemeClr val="dk1"/>
                </a:solidFill>
                <a:latin typeface="Trebuchet MS"/>
                <a:ea typeface="Trebuchet MS"/>
                <a:cs typeface="Trebuchet MS"/>
                <a:sym typeface="Trebuchet MS"/>
              </a:rPr>
              <a:t>Standards and Testing</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chemeClr val="dk2"/>
              </a:buClr>
              <a:buSzPts val="2400"/>
              <a:buFont typeface="Trebuchet MS"/>
              <a:buChar char="•"/>
            </a:pPr>
            <a:r>
              <a:rPr b="0" i="0" lang="en-US" sz="2400" u="none" cap="none" strike="noStrike">
                <a:solidFill>
                  <a:schemeClr val="dk1"/>
                </a:solidFill>
                <a:latin typeface="Trebuchet MS"/>
                <a:ea typeface="Trebuchet MS"/>
                <a:cs typeface="Trebuchet MS"/>
                <a:sym typeface="Trebuchet MS"/>
              </a:rPr>
              <a:t>Title I Beginning of School Packet</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chemeClr val="dk2"/>
              </a:buClr>
              <a:buSzPts val="2400"/>
              <a:buFont typeface="Trebuchet MS"/>
              <a:buChar char="•"/>
            </a:pPr>
            <a:r>
              <a:rPr b="0" i="0" lang="en-US" sz="2400" u="none" cap="none" strike="noStrike">
                <a:solidFill>
                  <a:schemeClr val="dk1"/>
                </a:solidFill>
                <a:latin typeface="Trebuchet MS"/>
                <a:ea typeface="Trebuchet MS"/>
                <a:cs typeface="Trebuchet MS"/>
                <a:sym typeface="Trebuchet MS"/>
              </a:rPr>
              <a:t>Our Home-School Compact</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chemeClr val="dk2"/>
              </a:buClr>
              <a:buSzPts val="2400"/>
              <a:buFont typeface="Trebuchet MS"/>
              <a:buChar char="•"/>
            </a:pPr>
            <a:r>
              <a:rPr b="0" i="0" lang="en-US" sz="2400" u="none" cap="none" strike="noStrike">
                <a:solidFill>
                  <a:schemeClr val="dk1"/>
                </a:solidFill>
                <a:latin typeface="Trebuchet MS"/>
                <a:ea typeface="Trebuchet MS"/>
                <a:cs typeface="Trebuchet MS"/>
                <a:sym typeface="Trebuchet MS"/>
              </a:rPr>
              <a:t>Our School’s Parent &amp; Family Engagement Plan</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chemeClr val="dk2"/>
              </a:buClr>
              <a:buSzPts val="2400"/>
              <a:buFont typeface="Trebuchet MS"/>
              <a:buChar char="•"/>
            </a:pPr>
            <a:r>
              <a:rPr b="0" i="0" lang="en-US" sz="2400" u="none" cap="none" strike="noStrike">
                <a:solidFill>
                  <a:schemeClr val="dk1"/>
                </a:solidFill>
                <a:latin typeface="Trebuchet MS"/>
                <a:ea typeface="Trebuchet MS"/>
                <a:cs typeface="Trebuchet MS"/>
                <a:sym typeface="Trebuchet MS"/>
              </a:rPr>
              <a:t>Keys to Your Child’s Success</a:t>
            </a:r>
            <a:endParaRPr/>
          </a:p>
          <a:p>
            <a:pPr indent="-342900" lvl="0" marL="342900" marR="0" rtl="0" algn="l">
              <a:lnSpc>
                <a:spcPct val="100000"/>
              </a:lnSpc>
              <a:spcBef>
                <a:spcPts val="480"/>
              </a:spcBef>
              <a:spcAft>
                <a:spcPts val="0"/>
              </a:spcAft>
              <a:buClr>
                <a:schemeClr val="dk2"/>
              </a:buClr>
              <a:buSzPts val="2400"/>
              <a:buFont typeface="Trebuchet MS"/>
              <a:buChar char="•"/>
            </a:pPr>
            <a:r>
              <a:rPr b="0" i="0" lang="en-US" sz="2400" u="none" cap="none" strike="noStrike">
                <a:solidFill>
                  <a:schemeClr val="dk1"/>
                </a:solidFill>
                <a:latin typeface="Trebuchet MS"/>
                <a:ea typeface="Trebuchet MS"/>
                <a:cs typeface="Trebuchet MS"/>
                <a:sym typeface="Trebuchet MS"/>
              </a:rPr>
              <a:t>Parent Input Evaluation</a:t>
            </a:r>
            <a:endParaRPr b="0" i="0" sz="1400" u="none" cap="none" strike="noStrike">
              <a:solidFill>
                <a:srgbClr val="000000"/>
              </a:solidFill>
              <a:latin typeface="Arial"/>
              <a:ea typeface="Arial"/>
              <a:cs typeface="Arial"/>
              <a:sym typeface="Arial"/>
            </a:endParaRPr>
          </a:p>
          <a:p>
            <a:pPr indent="-190500" lvl="0" marL="342900" marR="0" rtl="0" algn="l">
              <a:lnSpc>
                <a:spcPct val="100000"/>
              </a:lnSpc>
              <a:spcBef>
                <a:spcPts val="480"/>
              </a:spcBef>
              <a:spcAft>
                <a:spcPts val="0"/>
              </a:spcAft>
              <a:buClr>
                <a:srgbClr val="03042B"/>
              </a:buClr>
              <a:buSzPts val="2400"/>
              <a:buFont typeface="Trebuchet MS"/>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CC"/>
        </a:solidFill>
      </p:bgPr>
    </p:bg>
    <p:spTree>
      <p:nvGrpSpPr>
        <p:cNvPr id="98" name="Shape 98"/>
        <p:cNvGrpSpPr/>
        <p:nvPr/>
      </p:nvGrpSpPr>
      <p:grpSpPr>
        <a:xfrm>
          <a:off x="0" y="0"/>
          <a:ext cx="0" cy="0"/>
          <a:chOff x="0" y="0"/>
          <a:chExt cx="0" cy="0"/>
        </a:xfrm>
      </p:grpSpPr>
      <p:sp>
        <p:nvSpPr>
          <p:cNvPr id="99" name="Google Shape;99;p15"/>
          <p:cNvSpPr txBox="1"/>
          <p:nvPr>
            <p:ph type="title"/>
          </p:nvPr>
        </p:nvSpPr>
        <p:spPr>
          <a:xfrm>
            <a:off x="0" y="228600"/>
            <a:ext cx="9144000" cy="1066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b="1" lang="en-US" sz="4800">
                <a:latin typeface="Calibri"/>
                <a:ea typeface="Calibri"/>
                <a:cs typeface="Calibri"/>
                <a:sym typeface="Calibri"/>
              </a:rPr>
              <a:t>What is Title I?</a:t>
            </a:r>
            <a:endParaRPr/>
          </a:p>
        </p:txBody>
      </p:sp>
      <p:sp>
        <p:nvSpPr>
          <p:cNvPr id="100" name="Google Shape;100;p15"/>
          <p:cNvSpPr txBox="1"/>
          <p:nvPr/>
        </p:nvSpPr>
        <p:spPr>
          <a:xfrm>
            <a:off x="304800" y="1295400"/>
            <a:ext cx="8458200" cy="5257800"/>
          </a:xfrm>
          <a:prstGeom prst="rect">
            <a:avLst/>
          </a:prstGeom>
          <a:noFill/>
          <a:ln cap="flat" cmpd="sng" w="2857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165100" lvl="0" marL="342900" marR="0" rtl="0" algn="l">
              <a:lnSpc>
                <a:spcPct val="80000"/>
              </a:lnSpc>
              <a:spcBef>
                <a:spcPts val="0"/>
              </a:spcBef>
              <a:spcAft>
                <a:spcPts val="0"/>
              </a:spcAft>
              <a:buClr>
                <a:srgbClr val="03042B"/>
              </a:buClr>
              <a:buSzPts val="2800"/>
              <a:buFont typeface="Trebuchet MS"/>
              <a:buNone/>
            </a:pPr>
            <a:r>
              <a:t/>
            </a:r>
            <a:endParaRPr b="0" i="0" sz="2800" u="none" cap="none" strike="noStrike">
              <a:solidFill>
                <a:srgbClr val="000000"/>
              </a:solidFill>
              <a:latin typeface="Arial"/>
              <a:ea typeface="Arial"/>
              <a:cs typeface="Arial"/>
              <a:sym typeface="Arial"/>
            </a:endParaRPr>
          </a:p>
          <a:p>
            <a:pPr indent="-347472" lvl="0" marL="347472" marR="0" rtl="0" algn="l">
              <a:lnSpc>
                <a:spcPct val="80000"/>
              </a:lnSpc>
              <a:spcBef>
                <a:spcPts val="480"/>
              </a:spcBef>
              <a:spcAft>
                <a:spcPts val="0"/>
              </a:spcAft>
              <a:buClr>
                <a:srgbClr val="000000"/>
              </a:buClr>
              <a:buSzPts val="2400"/>
              <a:buFont typeface="Arial"/>
              <a:buChar char="•"/>
            </a:pPr>
            <a:r>
              <a:rPr b="0" i="0" lang="en-US" sz="2400" u="none" cap="none" strike="noStrike">
                <a:solidFill>
                  <a:srgbClr val="000000"/>
                </a:solidFill>
                <a:latin typeface="Arial"/>
                <a:ea typeface="Arial"/>
                <a:cs typeface="Arial"/>
                <a:sym typeface="Arial"/>
              </a:rPr>
              <a:t>Title I is the major component of the Elementary and Secondary Education Act (ESEA) and the largest federal assistance program for our nation’s schools.</a:t>
            </a:r>
            <a:endParaRPr/>
          </a:p>
          <a:p>
            <a:pPr indent="0" lvl="0" marL="0" marR="0" rtl="0" algn="l">
              <a:lnSpc>
                <a:spcPct val="80000"/>
              </a:lnSpc>
              <a:spcBef>
                <a:spcPts val="480"/>
              </a:spcBef>
              <a:spcAft>
                <a:spcPts val="0"/>
              </a:spcAft>
              <a:buNone/>
            </a:pPr>
            <a:r>
              <a:t/>
            </a:r>
            <a:endParaRPr b="0" i="0" sz="1400" u="none" cap="none" strike="noStrike">
              <a:solidFill>
                <a:srgbClr val="000000"/>
              </a:solidFill>
              <a:latin typeface="Arial"/>
              <a:ea typeface="Arial"/>
              <a:cs typeface="Arial"/>
              <a:sym typeface="Arial"/>
            </a:endParaRPr>
          </a:p>
          <a:p>
            <a:pPr indent="-283972" lvl="0" marL="347472" marR="0" rtl="0" algn="l">
              <a:lnSpc>
                <a:spcPct val="80000"/>
              </a:lnSpc>
              <a:spcBef>
                <a:spcPts val="200"/>
              </a:spcBef>
              <a:spcAft>
                <a:spcPts val="0"/>
              </a:spcAft>
              <a:buClr>
                <a:srgbClr val="03042B"/>
              </a:buClr>
              <a:buSzPts val="1000"/>
              <a:buFont typeface="Trebuchet MS"/>
              <a:buNone/>
            </a:pPr>
            <a:r>
              <a:t/>
            </a:r>
            <a:endParaRPr b="0" i="0" sz="1000" u="none" cap="none" strike="noStrike">
              <a:solidFill>
                <a:srgbClr val="000000"/>
              </a:solidFill>
              <a:latin typeface="Arial"/>
              <a:ea typeface="Arial"/>
              <a:cs typeface="Arial"/>
              <a:sym typeface="Arial"/>
            </a:endParaRPr>
          </a:p>
          <a:p>
            <a:pPr indent="-347472" lvl="0" marL="347472" marR="0" rtl="0" algn="l">
              <a:lnSpc>
                <a:spcPct val="80000"/>
              </a:lnSpc>
              <a:spcBef>
                <a:spcPts val="480"/>
              </a:spcBef>
              <a:spcAft>
                <a:spcPts val="0"/>
              </a:spcAft>
              <a:buClr>
                <a:srgbClr val="000000"/>
              </a:buClr>
              <a:buSzPts val="2400"/>
              <a:buFont typeface="Arial"/>
              <a:buChar char="•"/>
            </a:pPr>
            <a:r>
              <a:rPr b="0" i="0" lang="en-US" sz="2400" u="none" cap="none" strike="noStrike">
                <a:solidFill>
                  <a:srgbClr val="000000"/>
                </a:solidFill>
                <a:latin typeface="Arial"/>
                <a:ea typeface="Arial"/>
                <a:cs typeface="Arial"/>
                <a:sym typeface="Arial"/>
              </a:rPr>
              <a:t>The goal of Title I is a higher quality of education for </a:t>
            </a:r>
            <a:r>
              <a:rPr b="0" i="0" lang="en-US" sz="2400" u="sng" cap="none" strike="noStrike">
                <a:solidFill>
                  <a:srgbClr val="000000"/>
                </a:solidFill>
                <a:latin typeface="Arial"/>
                <a:ea typeface="Arial"/>
                <a:cs typeface="Arial"/>
                <a:sym typeface="Arial"/>
              </a:rPr>
              <a:t>every</a:t>
            </a:r>
            <a:r>
              <a:rPr b="0" i="0" lang="en-US" sz="2400" u="none" cap="none" strike="noStrike">
                <a:solidFill>
                  <a:srgbClr val="000000"/>
                </a:solidFill>
                <a:latin typeface="Arial"/>
                <a:ea typeface="Arial"/>
                <a:cs typeface="Arial"/>
                <a:sym typeface="Arial"/>
              </a:rPr>
              <a:t> child.</a:t>
            </a:r>
            <a:endParaRPr/>
          </a:p>
          <a:p>
            <a:pPr indent="0" lvl="0" marL="0" marR="0" rtl="0" algn="l">
              <a:lnSpc>
                <a:spcPct val="80000"/>
              </a:lnSpc>
              <a:spcBef>
                <a:spcPts val="480"/>
              </a:spcBef>
              <a:spcAft>
                <a:spcPts val="0"/>
              </a:spcAft>
              <a:buNone/>
            </a:pPr>
            <a:r>
              <a:t/>
            </a:r>
            <a:endParaRPr b="0" i="0" sz="1400" u="none" cap="none" strike="noStrike">
              <a:solidFill>
                <a:srgbClr val="000000"/>
              </a:solidFill>
              <a:latin typeface="Arial"/>
              <a:ea typeface="Arial"/>
              <a:cs typeface="Arial"/>
              <a:sym typeface="Arial"/>
            </a:endParaRPr>
          </a:p>
          <a:p>
            <a:pPr indent="-283972" lvl="0" marL="347472" marR="0" rtl="0" algn="l">
              <a:lnSpc>
                <a:spcPct val="80000"/>
              </a:lnSpc>
              <a:spcBef>
                <a:spcPts val="200"/>
              </a:spcBef>
              <a:spcAft>
                <a:spcPts val="0"/>
              </a:spcAft>
              <a:buClr>
                <a:srgbClr val="03042B"/>
              </a:buClr>
              <a:buSzPts val="1000"/>
              <a:buFont typeface="Trebuchet MS"/>
              <a:buNone/>
            </a:pPr>
            <a:r>
              <a:t/>
            </a:r>
            <a:endParaRPr b="0" i="0" sz="1000" u="none" cap="none" strike="noStrike">
              <a:solidFill>
                <a:srgbClr val="000000"/>
              </a:solidFill>
              <a:latin typeface="Arial"/>
              <a:ea typeface="Arial"/>
              <a:cs typeface="Arial"/>
              <a:sym typeface="Arial"/>
            </a:endParaRPr>
          </a:p>
          <a:p>
            <a:pPr indent="-347472" lvl="0" marL="347472" marR="0" rtl="0" algn="l">
              <a:lnSpc>
                <a:spcPct val="80000"/>
              </a:lnSpc>
              <a:spcBef>
                <a:spcPts val="480"/>
              </a:spcBef>
              <a:spcAft>
                <a:spcPts val="0"/>
              </a:spcAft>
              <a:buClr>
                <a:srgbClr val="000000"/>
              </a:buClr>
              <a:buSzPts val="2400"/>
              <a:buFont typeface="Arial"/>
              <a:buChar char="•"/>
            </a:pPr>
            <a:r>
              <a:rPr b="0" i="0" lang="en-US" sz="2400" u="none" cap="none" strike="noStrike">
                <a:solidFill>
                  <a:srgbClr val="000000"/>
                </a:solidFill>
                <a:latin typeface="Arial"/>
                <a:ea typeface="Arial"/>
                <a:cs typeface="Arial"/>
                <a:sym typeface="Arial"/>
              </a:rPr>
              <a:t>The program serves millions of children in elementary and secondary schools each year. </a:t>
            </a:r>
            <a:endParaRPr b="0" i="0" sz="10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CC"/>
        </a:solidFill>
      </p:bgPr>
    </p:bg>
    <p:spTree>
      <p:nvGrpSpPr>
        <p:cNvPr id="105" name="Shape 105"/>
        <p:cNvGrpSpPr/>
        <p:nvPr/>
      </p:nvGrpSpPr>
      <p:grpSpPr>
        <a:xfrm>
          <a:off x="0" y="0"/>
          <a:ext cx="0" cy="0"/>
          <a:chOff x="0" y="0"/>
          <a:chExt cx="0" cy="0"/>
        </a:xfrm>
      </p:grpSpPr>
      <p:sp>
        <p:nvSpPr>
          <p:cNvPr id="106" name="Google Shape;106;p16"/>
          <p:cNvSpPr txBox="1"/>
          <p:nvPr>
            <p:ph type="title"/>
          </p:nvPr>
        </p:nvSpPr>
        <p:spPr>
          <a:xfrm>
            <a:off x="304800" y="152400"/>
            <a:ext cx="8839200" cy="1066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b="1" lang="en-US" sz="4800">
                <a:solidFill>
                  <a:schemeClr val="dk1"/>
                </a:solidFill>
                <a:latin typeface="Calibri"/>
                <a:ea typeface="Calibri"/>
                <a:cs typeface="Calibri"/>
                <a:sym typeface="Calibri"/>
              </a:rPr>
              <a:t>How Title I Works?</a:t>
            </a:r>
            <a:endParaRPr/>
          </a:p>
        </p:txBody>
      </p:sp>
      <p:sp>
        <p:nvSpPr>
          <p:cNvPr id="107" name="Google Shape;107;p16"/>
          <p:cNvSpPr txBox="1"/>
          <p:nvPr/>
        </p:nvSpPr>
        <p:spPr>
          <a:xfrm>
            <a:off x="304800" y="1524000"/>
            <a:ext cx="8610600" cy="5029200"/>
          </a:xfrm>
          <a:prstGeom prst="rect">
            <a:avLst/>
          </a:prstGeom>
          <a:noFill/>
          <a:ln cap="flat" cmpd="sng" w="2857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347472" lvl="0" marL="347472" marR="0" rtl="0" algn="l">
              <a:lnSpc>
                <a:spcPct val="90000"/>
              </a:lnSpc>
              <a:spcBef>
                <a:spcPts val="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Title I funding flows from the U.S. Department of Education (as appropriated by Congress) to the Florida Department of Education (FLDOE).  </a:t>
            </a:r>
            <a:endParaRPr b="0" i="0" sz="1400" u="none" cap="none" strike="noStrike">
              <a:solidFill>
                <a:srgbClr val="000000"/>
              </a:solidFill>
              <a:latin typeface="Arial"/>
              <a:ea typeface="Arial"/>
              <a:cs typeface="Arial"/>
              <a:sym typeface="Arial"/>
            </a:endParaRPr>
          </a:p>
          <a:p>
            <a:pPr indent="-283972" lvl="0" marL="347472" marR="0" rtl="0" algn="l">
              <a:lnSpc>
                <a:spcPct val="90000"/>
              </a:lnSpc>
              <a:spcBef>
                <a:spcPts val="200"/>
              </a:spcBef>
              <a:spcAft>
                <a:spcPts val="0"/>
              </a:spcAft>
              <a:buClr>
                <a:srgbClr val="03042B"/>
              </a:buClr>
              <a:buSzPts val="1000"/>
              <a:buFont typeface="Trebuchet MS"/>
              <a:buNone/>
            </a:pPr>
            <a:r>
              <a:t/>
            </a:r>
            <a:endParaRPr b="0" i="0" sz="1000" u="none" cap="none" strike="noStrike">
              <a:solidFill>
                <a:schemeClr val="dk1"/>
              </a:solidFill>
              <a:latin typeface="Arial"/>
              <a:ea typeface="Arial"/>
              <a:cs typeface="Arial"/>
              <a:sym typeface="Arial"/>
            </a:endParaRPr>
          </a:p>
          <a:p>
            <a:pPr indent="-347472" lvl="0" marL="347472" marR="0" rtl="0" algn="l">
              <a:lnSpc>
                <a:spcPct val="90000"/>
              </a:lnSpc>
              <a:spcBef>
                <a:spcPts val="48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The FDOE allocates funds to the District.</a:t>
            </a:r>
            <a:endParaRPr b="0" i="0" sz="2400" u="none" cap="none" strike="noStrike">
              <a:solidFill>
                <a:schemeClr val="dk1"/>
              </a:solidFill>
              <a:latin typeface="Arial"/>
              <a:ea typeface="Arial"/>
              <a:cs typeface="Arial"/>
              <a:sym typeface="Arial"/>
            </a:endParaRPr>
          </a:p>
          <a:p>
            <a:pPr indent="-283972" lvl="0" marL="347472" marR="0" rtl="0" algn="l">
              <a:lnSpc>
                <a:spcPct val="90000"/>
              </a:lnSpc>
              <a:spcBef>
                <a:spcPts val="200"/>
              </a:spcBef>
              <a:spcAft>
                <a:spcPts val="0"/>
              </a:spcAft>
              <a:buClr>
                <a:srgbClr val="03042B"/>
              </a:buClr>
              <a:buSzPts val="1000"/>
              <a:buFont typeface="Trebuchet MS"/>
              <a:buNone/>
            </a:pPr>
            <a:r>
              <a:t/>
            </a:r>
            <a:endParaRPr b="0" i="0" sz="1000" u="none" cap="none" strike="noStrike">
              <a:solidFill>
                <a:srgbClr val="000000"/>
              </a:solidFill>
              <a:latin typeface="Arial"/>
              <a:ea typeface="Arial"/>
              <a:cs typeface="Arial"/>
              <a:sym typeface="Arial"/>
            </a:endParaRPr>
          </a:p>
          <a:p>
            <a:pPr indent="-347472" lvl="0" marL="347472" marR="0" rtl="0" algn="l">
              <a:lnSpc>
                <a:spcPct val="90000"/>
              </a:lnSpc>
              <a:spcBef>
                <a:spcPts val="480"/>
              </a:spcBef>
              <a:spcAft>
                <a:spcPts val="0"/>
              </a:spcAft>
              <a:buClr>
                <a:srgbClr val="000000"/>
              </a:buClr>
              <a:buSzPts val="2400"/>
              <a:buFont typeface="Arial"/>
              <a:buChar char="•"/>
            </a:pPr>
            <a:r>
              <a:rPr b="0" i="0" lang="en-US" sz="2400" u="none" cap="none" strike="noStrike">
                <a:solidFill>
                  <a:srgbClr val="000000"/>
                </a:solidFill>
                <a:latin typeface="Arial"/>
                <a:ea typeface="Arial"/>
                <a:cs typeface="Arial"/>
                <a:sym typeface="Arial"/>
              </a:rPr>
              <a:t>The District identifies eligible schools and allocates Title I funding to those schools based on the number of Children from Low-Income Families (CLIF).</a:t>
            </a:r>
            <a:endParaRPr b="0" i="0" sz="2400" u="none" cap="none" strike="noStrike">
              <a:solidFill>
                <a:srgbClr val="000000"/>
              </a:solidFill>
              <a:latin typeface="Arial"/>
              <a:ea typeface="Arial"/>
              <a:cs typeface="Arial"/>
              <a:sym typeface="Arial"/>
            </a:endParaRPr>
          </a:p>
          <a:p>
            <a:pPr indent="-283972" lvl="0" marL="347472" marR="0" rtl="0" algn="l">
              <a:lnSpc>
                <a:spcPct val="90000"/>
              </a:lnSpc>
              <a:spcBef>
                <a:spcPts val="200"/>
              </a:spcBef>
              <a:spcAft>
                <a:spcPts val="0"/>
              </a:spcAft>
              <a:buClr>
                <a:srgbClr val="03042B"/>
              </a:buClr>
              <a:buSzPts val="1000"/>
              <a:buFont typeface="Trebuchet MS"/>
              <a:buNone/>
            </a:pPr>
            <a:r>
              <a:t/>
            </a:r>
            <a:endParaRPr b="0" i="0" sz="1000" u="none" cap="none" strike="noStrike">
              <a:solidFill>
                <a:srgbClr val="000000"/>
              </a:solidFill>
              <a:latin typeface="Arial"/>
              <a:ea typeface="Arial"/>
              <a:cs typeface="Arial"/>
              <a:sym typeface="Arial"/>
            </a:endParaRPr>
          </a:p>
          <a:p>
            <a:pPr indent="-347472" lvl="0" marL="347472" marR="0" rtl="0" algn="l">
              <a:lnSpc>
                <a:spcPct val="90000"/>
              </a:lnSpc>
              <a:spcBef>
                <a:spcPts val="480"/>
              </a:spcBef>
              <a:spcAft>
                <a:spcPts val="0"/>
              </a:spcAft>
              <a:buClr>
                <a:srgbClr val="000000"/>
              </a:buClr>
              <a:buSzPts val="2400"/>
              <a:buFont typeface="Arial"/>
              <a:buChar char="•"/>
            </a:pPr>
            <a:r>
              <a:rPr b="0" i="0" lang="en-US" sz="2400" u="none" cap="none" strike="noStrike">
                <a:solidFill>
                  <a:srgbClr val="000000"/>
                </a:solidFill>
                <a:latin typeface="Arial"/>
                <a:ea typeface="Arial"/>
                <a:cs typeface="Arial"/>
                <a:sym typeface="Arial"/>
              </a:rPr>
              <a:t>Title I schools spend the funds allocated based on formalized School Improvement Plans approved by District and FLDOE. </a:t>
            </a:r>
            <a:endParaRPr b="0" i="0" sz="2400" u="none" cap="none" strike="noStrike">
              <a:solidFill>
                <a:srgbClr val="000000"/>
              </a:solidFill>
              <a:latin typeface="Arial"/>
              <a:ea typeface="Arial"/>
              <a:cs typeface="Arial"/>
              <a:sym typeface="Arial"/>
            </a:endParaRPr>
          </a:p>
          <a:p>
            <a:pPr indent="-347472" lvl="0" marL="347472" marR="0" rtl="0" algn="l">
              <a:lnSpc>
                <a:spcPct val="90000"/>
              </a:lnSpc>
              <a:spcBef>
                <a:spcPts val="480"/>
              </a:spcBef>
              <a:spcAft>
                <a:spcPts val="0"/>
              </a:spcAft>
              <a:buClr>
                <a:schemeClr val="dk1"/>
              </a:buClr>
              <a:buSzPts val="2400"/>
              <a:buFont typeface="Trebuchet MS"/>
              <a:buChar char="•"/>
            </a:pPr>
            <a:r>
              <a:rPr b="0" i="0" lang="en-US" sz="2400" u="none" cap="none" strike="noStrike">
                <a:solidFill>
                  <a:schemeClr val="dk1"/>
                </a:solidFill>
                <a:latin typeface="Trebuchet MS"/>
                <a:ea typeface="Trebuchet MS"/>
                <a:cs typeface="Trebuchet MS"/>
                <a:sym typeface="Trebuchet MS"/>
              </a:rPr>
              <a:t>Our School implements a </a:t>
            </a:r>
            <a:r>
              <a:rPr lang="en-US" sz="2400">
                <a:latin typeface="Trebuchet MS"/>
                <a:ea typeface="Trebuchet MS"/>
                <a:cs typeface="Trebuchet MS"/>
                <a:sym typeface="Trebuchet MS"/>
              </a:rPr>
              <a:t>schoolwide</a:t>
            </a:r>
            <a:r>
              <a:rPr b="0" i="0" lang="en-US" sz="2400" u="none" cap="none" strike="noStrike">
                <a:solidFill>
                  <a:srgbClr val="03042B"/>
                </a:solidFill>
                <a:latin typeface="Trebuchet MS"/>
                <a:ea typeface="Trebuchet MS"/>
                <a:cs typeface="Trebuchet MS"/>
                <a:sym typeface="Trebuchet MS"/>
              </a:rPr>
              <a:t> </a:t>
            </a:r>
            <a:r>
              <a:rPr b="0" i="0" lang="en-US" sz="2400" u="none" cap="none" strike="noStrike">
                <a:solidFill>
                  <a:schemeClr val="dk1"/>
                </a:solidFill>
                <a:latin typeface="Trebuchet MS"/>
                <a:ea typeface="Trebuchet MS"/>
                <a:cs typeface="Trebuchet MS"/>
                <a:sym typeface="Trebuchet MS"/>
              </a:rPr>
              <a:t>program. </a:t>
            </a:r>
            <a:endParaRPr b="0" i="0" sz="1400" u="none" cap="none" strike="noStrike">
              <a:solidFill>
                <a:srgbClr val="000000"/>
              </a:solidFill>
              <a:latin typeface="Arial"/>
              <a:ea typeface="Arial"/>
              <a:cs typeface="Arial"/>
              <a:sym typeface="Arial"/>
            </a:endParaRPr>
          </a:p>
          <a:p>
            <a:pPr indent="-195072" lvl="0" marL="347472" marR="0" rtl="0" algn="l">
              <a:lnSpc>
                <a:spcPct val="90000"/>
              </a:lnSpc>
              <a:spcBef>
                <a:spcPts val="480"/>
              </a:spcBef>
              <a:spcAft>
                <a:spcPts val="0"/>
              </a:spcAft>
              <a:buClr>
                <a:srgbClr val="03042B"/>
              </a:buClr>
              <a:buSzPts val="2400"/>
              <a:buFont typeface="Trebuchet MS"/>
              <a:buNone/>
            </a:pPr>
            <a:r>
              <a:t/>
            </a:r>
            <a:endParaRPr b="0" i="0" sz="2400" u="none" cap="none" strike="noStrike">
              <a:solidFill>
                <a:srgbClr val="000000"/>
              </a:solidFill>
              <a:latin typeface="Arial"/>
              <a:ea typeface="Arial"/>
              <a:cs typeface="Arial"/>
              <a:sym typeface="Arial"/>
            </a:endParaRPr>
          </a:p>
          <a:p>
            <a:pPr indent="0" lvl="0" marL="0" marR="0" rtl="0" algn="just">
              <a:lnSpc>
                <a:spcPct val="90000"/>
              </a:lnSpc>
              <a:spcBef>
                <a:spcPts val="200"/>
              </a:spcBef>
              <a:spcAft>
                <a:spcPts val="0"/>
              </a:spcAft>
              <a:buClr>
                <a:srgbClr val="03042B"/>
              </a:buClr>
              <a:buSzPts val="1000"/>
              <a:buFont typeface="Trebuchet MS"/>
              <a:buNone/>
            </a:pPr>
            <a:r>
              <a:t/>
            </a:r>
            <a:endParaRPr b="0" i="0" sz="10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CC"/>
        </a:solidFill>
      </p:bgPr>
    </p:bg>
    <p:spTree>
      <p:nvGrpSpPr>
        <p:cNvPr id="112" name="Shape 112"/>
        <p:cNvGrpSpPr/>
        <p:nvPr/>
      </p:nvGrpSpPr>
      <p:grpSpPr>
        <a:xfrm>
          <a:off x="0" y="0"/>
          <a:ext cx="0" cy="0"/>
          <a:chOff x="0" y="0"/>
          <a:chExt cx="0" cy="0"/>
        </a:xfrm>
      </p:grpSpPr>
      <p:sp>
        <p:nvSpPr>
          <p:cNvPr id="113" name="Google Shape;113;p17"/>
          <p:cNvSpPr txBox="1"/>
          <p:nvPr>
            <p:ph type="title"/>
          </p:nvPr>
        </p:nvSpPr>
        <p:spPr>
          <a:xfrm>
            <a:off x="0" y="152400"/>
            <a:ext cx="9144000" cy="1066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b="1" lang="en-US" sz="3600">
                <a:solidFill>
                  <a:srgbClr val="3F3F3F"/>
                </a:solidFill>
                <a:latin typeface="Calibri"/>
                <a:ea typeface="Calibri"/>
                <a:cs typeface="Calibri"/>
                <a:sym typeface="Calibri"/>
              </a:rPr>
              <a:t>Title I Funds Provide Supplemental Support</a:t>
            </a:r>
            <a:endParaRPr b="1" sz="3600">
              <a:latin typeface="Calibri"/>
              <a:ea typeface="Calibri"/>
              <a:cs typeface="Calibri"/>
              <a:sym typeface="Calibri"/>
            </a:endParaRPr>
          </a:p>
        </p:txBody>
      </p:sp>
      <p:sp>
        <p:nvSpPr>
          <p:cNvPr id="114" name="Google Shape;114;p17"/>
          <p:cNvSpPr txBox="1"/>
          <p:nvPr/>
        </p:nvSpPr>
        <p:spPr>
          <a:xfrm>
            <a:off x="457200" y="1219200"/>
            <a:ext cx="8420100" cy="5334000"/>
          </a:xfrm>
          <a:prstGeom prst="rect">
            <a:avLst/>
          </a:prstGeom>
          <a:noFill/>
          <a:ln cap="flat" cmpd="sng" w="2857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2"/>
              </a:buClr>
              <a:buSzPts val="1800"/>
              <a:buFont typeface="Calibri"/>
              <a:buNone/>
            </a:pPr>
            <a:r>
              <a:t/>
            </a:r>
            <a:endParaRPr b="0" i="0" sz="1800" u="none" cap="none" strike="noStrik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chemeClr val="dk2"/>
              </a:buClr>
              <a:buSzPts val="1800"/>
              <a:buFont typeface="Calibri"/>
              <a:buNone/>
            </a:pPr>
            <a:r>
              <a:rPr b="0" i="0" lang="en-US" sz="1800" u="none" cap="none" strike="noStrike">
                <a:solidFill>
                  <a:schemeClr val="dk1"/>
                </a:solidFill>
                <a:latin typeface="Trebuchet MS"/>
                <a:ea typeface="Trebuchet MS"/>
                <a:cs typeface="Trebuchet MS"/>
                <a:sym typeface="Trebuchet MS"/>
              </a:rPr>
              <a:t> Our School’s Title I funds provide the following supplemental support:</a:t>
            </a:r>
            <a:endParaRPr b="0" i="0" sz="1400" u="none" cap="none" strike="noStrike">
              <a:solidFill>
                <a:srgbClr val="000000"/>
              </a:solidFill>
              <a:latin typeface="Arial"/>
              <a:ea typeface="Arial"/>
              <a:cs typeface="Arial"/>
              <a:sym typeface="Arial"/>
            </a:endParaRPr>
          </a:p>
          <a:p>
            <a:pPr indent="-457200" lvl="1" marL="759143" marR="0" rtl="0" algn="l">
              <a:lnSpc>
                <a:spcPct val="100000"/>
              </a:lnSpc>
              <a:spcBef>
                <a:spcPts val="360"/>
              </a:spcBef>
              <a:spcAft>
                <a:spcPts val="0"/>
              </a:spcAft>
              <a:buClr>
                <a:schemeClr val="dk2"/>
              </a:buClr>
              <a:buSzPts val="1800"/>
              <a:buFont typeface="Arial"/>
              <a:buChar char="•"/>
            </a:pPr>
            <a:r>
              <a:rPr b="0" i="0" lang="en-US" sz="1800" u="none" cap="none" strike="noStrike">
                <a:solidFill>
                  <a:schemeClr val="dk1"/>
                </a:solidFill>
                <a:latin typeface="Trebuchet MS"/>
                <a:ea typeface="Trebuchet MS"/>
                <a:cs typeface="Trebuchet MS"/>
                <a:sym typeface="Trebuchet MS"/>
              </a:rPr>
              <a:t>Additional Personnel to support our students and teachers</a:t>
            </a:r>
            <a:endParaRPr b="0" i="0" sz="1400" u="none" cap="none" strike="noStrike">
              <a:solidFill>
                <a:srgbClr val="000000"/>
              </a:solidFill>
              <a:latin typeface="Arial"/>
              <a:ea typeface="Arial"/>
              <a:cs typeface="Arial"/>
              <a:sym typeface="Arial"/>
            </a:endParaRPr>
          </a:p>
          <a:p>
            <a:pPr indent="-457200" lvl="1" marL="759143" marR="0" rtl="0" algn="l">
              <a:lnSpc>
                <a:spcPct val="100000"/>
              </a:lnSpc>
              <a:spcBef>
                <a:spcPts val="360"/>
              </a:spcBef>
              <a:spcAft>
                <a:spcPts val="0"/>
              </a:spcAft>
              <a:buClr>
                <a:schemeClr val="dk2"/>
              </a:buClr>
              <a:buSzPts val="1800"/>
              <a:buFont typeface="Arial"/>
              <a:buChar char="•"/>
            </a:pPr>
            <a:r>
              <a:rPr b="0" i="0" lang="en-US" sz="1800" u="none" cap="none" strike="noStrike">
                <a:solidFill>
                  <a:schemeClr val="dk1"/>
                </a:solidFill>
                <a:latin typeface="Trebuchet MS"/>
                <a:ea typeface="Trebuchet MS"/>
                <a:cs typeface="Trebuchet MS"/>
                <a:sym typeface="Trebuchet MS"/>
              </a:rPr>
              <a:t>Additional classroom materials and equipment</a:t>
            </a:r>
            <a:endParaRPr b="0" i="0" sz="1400" u="none" cap="none" strike="noStrike">
              <a:solidFill>
                <a:srgbClr val="000000"/>
              </a:solidFill>
              <a:latin typeface="Arial"/>
              <a:ea typeface="Arial"/>
              <a:cs typeface="Arial"/>
              <a:sym typeface="Arial"/>
            </a:endParaRPr>
          </a:p>
          <a:p>
            <a:pPr indent="-457200" lvl="1" marL="759143" marR="0" rtl="0" algn="l">
              <a:lnSpc>
                <a:spcPct val="100000"/>
              </a:lnSpc>
              <a:spcBef>
                <a:spcPts val="360"/>
              </a:spcBef>
              <a:spcAft>
                <a:spcPts val="0"/>
              </a:spcAft>
              <a:buClr>
                <a:schemeClr val="dk2"/>
              </a:buClr>
              <a:buSzPts val="1800"/>
              <a:buFont typeface="Arial"/>
              <a:buChar char="•"/>
            </a:pPr>
            <a:r>
              <a:rPr b="0" i="0" lang="en-US" sz="1800" u="none" cap="none" strike="noStrike">
                <a:solidFill>
                  <a:schemeClr val="dk1"/>
                </a:solidFill>
                <a:latin typeface="Trebuchet MS"/>
                <a:ea typeface="Trebuchet MS"/>
                <a:cs typeface="Trebuchet MS"/>
                <a:sym typeface="Trebuchet MS"/>
              </a:rPr>
              <a:t>Technology</a:t>
            </a:r>
            <a:endParaRPr b="0" i="0" sz="1400" u="none" cap="none" strike="noStrike">
              <a:solidFill>
                <a:srgbClr val="000000"/>
              </a:solidFill>
              <a:latin typeface="Arial"/>
              <a:ea typeface="Arial"/>
              <a:cs typeface="Arial"/>
              <a:sym typeface="Arial"/>
            </a:endParaRPr>
          </a:p>
          <a:p>
            <a:pPr indent="-457200" lvl="1" marL="759143" marR="0" rtl="0" algn="l">
              <a:lnSpc>
                <a:spcPct val="100000"/>
              </a:lnSpc>
              <a:spcBef>
                <a:spcPts val="360"/>
              </a:spcBef>
              <a:spcAft>
                <a:spcPts val="0"/>
              </a:spcAft>
              <a:buClr>
                <a:schemeClr val="dk2"/>
              </a:buClr>
              <a:buSzPts val="1800"/>
              <a:buFont typeface="Arial"/>
              <a:buChar char="•"/>
            </a:pPr>
            <a:r>
              <a:rPr b="0" i="0" lang="en-US" sz="1800" u="none" cap="none" strike="noStrike">
                <a:solidFill>
                  <a:schemeClr val="dk1"/>
                </a:solidFill>
                <a:latin typeface="Trebuchet MS"/>
                <a:ea typeface="Trebuchet MS"/>
                <a:cs typeface="Trebuchet MS"/>
                <a:sym typeface="Trebuchet MS"/>
              </a:rPr>
              <a:t>Supplemental web-based programs: Achieve 3000 and Reflex Math</a:t>
            </a:r>
            <a:endParaRPr b="0" i="0" sz="1400" u="none" cap="none" strike="noStrike">
              <a:solidFill>
                <a:srgbClr val="000000"/>
              </a:solidFill>
              <a:latin typeface="Arial"/>
              <a:ea typeface="Arial"/>
              <a:cs typeface="Arial"/>
              <a:sym typeface="Arial"/>
            </a:endParaRPr>
          </a:p>
          <a:p>
            <a:pPr indent="-457200" lvl="1" marL="759143" marR="0" rtl="0" algn="l">
              <a:lnSpc>
                <a:spcPct val="100000"/>
              </a:lnSpc>
              <a:spcBef>
                <a:spcPts val="360"/>
              </a:spcBef>
              <a:spcAft>
                <a:spcPts val="0"/>
              </a:spcAft>
              <a:buClr>
                <a:schemeClr val="dk2"/>
              </a:buClr>
              <a:buSzPts val="1800"/>
              <a:buFont typeface="Arial"/>
              <a:buChar char="•"/>
            </a:pPr>
            <a:r>
              <a:rPr b="0" i="0" lang="en-US" sz="1800" u="none" cap="none" strike="noStrike">
                <a:solidFill>
                  <a:schemeClr val="dk1"/>
                </a:solidFill>
                <a:latin typeface="Trebuchet MS"/>
                <a:ea typeface="Trebuchet MS"/>
                <a:cs typeface="Trebuchet MS"/>
                <a:sym typeface="Trebuchet MS"/>
              </a:rPr>
              <a:t>Supplemental curriculum</a:t>
            </a:r>
            <a:endParaRPr b="0" i="0" sz="1400" u="none" cap="none" strike="noStrike">
              <a:solidFill>
                <a:srgbClr val="000000"/>
              </a:solidFill>
              <a:latin typeface="Arial"/>
              <a:ea typeface="Arial"/>
              <a:cs typeface="Arial"/>
              <a:sym typeface="Arial"/>
            </a:endParaRPr>
          </a:p>
          <a:p>
            <a:pPr indent="-457200" lvl="1" marL="759143" marR="0" rtl="0" algn="l">
              <a:lnSpc>
                <a:spcPct val="100000"/>
              </a:lnSpc>
              <a:spcBef>
                <a:spcPts val="360"/>
              </a:spcBef>
              <a:spcAft>
                <a:spcPts val="0"/>
              </a:spcAft>
              <a:buClr>
                <a:schemeClr val="dk2"/>
              </a:buClr>
              <a:buSzPts val="1800"/>
              <a:buFont typeface="Arial"/>
              <a:buChar char="•"/>
            </a:pPr>
            <a:r>
              <a:rPr b="0" i="0" lang="en-US" sz="1800" u="none" cap="none" strike="noStrike">
                <a:solidFill>
                  <a:schemeClr val="dk1"/>
                </a:solidFill>
                <a:latin typeface="Trebuchet MS"/>
                <a:ea typeface="Trebuchet MS"/>
                <a:cs typeface="Trebuchet MS"/>
                <a:sym typeface="Trebuchet MS"/>
              </a:rPr>
              <a:t>Small group intervention</a:t>
            </a:r>
            <a:endParaRPr b="0" i="0" sz="1400" u="none" cap="none" strike="noStrike">
              <a:solidFill>
                <a:srgbClr val="000000"/>
              </a:solidFill>
              <a:latin typeface="Arial"/>
              <a:ea typeface="Arial"/>
              <a:cs typeface="Arial"/>
              <a:sym typeface="Arial"/>
            </a:endParaRPr>
          </a:p>
          <a:p>
            <a:pPr indent="-457200" lvl="1" marL="759143" marR="0" rtl="0" algn="l">
              <a:lnSpc>
                <a:spcPct val="100000"/>
              </a:lnSpc>
              <a:spcBef>
                <a:spcPts val="360"/>
              </a:spcBef>
              <a:spcAft>
                <a:spcPts val="0"/>
              </a:spcAft>
              <a:buClr>
                <a:schemeClr val="dk2"/>
              </a:buClr>
              <a:buSzPts val="1800"/>
              <a:buFont typeface="Arial"/>
              <a:buChar char="•"/>
            </a:pPr>
            <a:r>
              <a:rPr b="0" i="0" lang="en-US" sz="1800" u="none" cap="none" strike="noStrike">
                <a:solidFill>
                  <a:schemeClr val="dk1"/>
                </a:solidFill>
                <a:latin typeface="Trebuchet MS"/>
                <a:ea typeface="Trebuchet MS"/>
                <a:cs typeface="Trebuchet MS"/>
                <a:sym typeface="Trebuchet MS"/>
              </a:rPr>
              <a:t>After school tutoring</a:t>
            </a:r>
            <a:endParaRPr b="0" i="0" sz="1400" u="none" cap="none" strike="noStrike">
              <a:solidFill>
                <a:srgbClr val="000000"/>
              </a:solidFill>
              <a:latin typeface="Arial"/>
              <a:ea typeface="Arial"/>
              <a:cs typeface="Arial"/>
              <a:sym typeface="Arial"/>
            </a:endParaRPr>
          </a:p>
          <a:p>
            <a:pPr indent="-457200" lvl="1" marL="759143" marR="0" rtl="0" algn="l">
              <a:lnSpc>
                <a:spcPct val="100000"/>
              </a:lnSpc>
              <a:spcBef>
                <a:spcPts val="360"/>
              </a:spcBef>
              <a:spcAft>
                <a:spcPts val="0"/>
              </a:spcAft>
              <a:buClr>
                <a:schemeClr val="dk2"/>
              </a:buClr>
              <a:buSzPts val="1800"/>
              <a:buFont typeface="Arial"/>
              <a:buChar char="•"/>
            </a:pPr>
            <a:r>
              <a:rPr b="0" i="0" lang="en-US" sz="1800" u="none" cap="none" strike="noStrike">
                <a:solidFill>
                  <a:schemeClr val="dk1"/>
                </a:solidFill>
                <a:latin typeface="Trebuchet MS"/>
                <a:ea typeface="Trebuchet MS"/>
                <a:cs typeface="Trebuchet MS"/>
                <a:sym typeface="Trebuchet MS"/>
              </a:rPr>
              <a:t>Additional Professional Development</a:t>
            </a:r>
            <a:endParaRPr b="0" i="0" sz="1800" u="none" cap="none" strike="noStrike">
              <a:solidFill>
                <a:srgbClr val="3F3F3F"/>
              </a:solidFill>
              <a:latin typeface="Trebuchet MS"/>
              <a:ea typeface="Trebuchet MS"/>
              <a:cs typeface="Trebuchet MS"/>
              <a:sym typeface="Trebuchet MS"/>
            </a:endParaRPr>
          </a:p>
          <a:p>
            <a:pPr indent="-160020" lvl="0" marL="274320" marR="0" rtl="0" algn="l">
              <a:lnSpc>
                <a:spcPct val="100000"/>
              </a:lnSpc>
              <a:spcBef>
                <a:spcPts val="360"/>
              </a:spcBef>
              <a:spcAft>
                <a:spcPts val="0"/>
              </a:spcAft>
              <a:buClr>
                <a:schemeClr val="dk2"/>
              </a:buClr>
              <a:buSzPts val="1800"/>
              <a:buFont typeface="Trebuchet MS"/>
              <a:buNone/>
            </a:pPr>
            <a:r>
              <a:t/>
            </a:r>
            <a:endParaRPr b="0" i="0" sz="1800" u="none" cap="none" strike="noStrike">
              <a:solidFill>
                <a:srgbClr val="3F3F3F"/>
              </a:solidFill>
              <a:latin typeface="Trebuchet MS"/>
              <a:ea typeface="Trebuchet MS"/>
              <a:cs typeface="Trebuchet MS"/>
              <a:sym typeface="Trebuchet MS"/>
            </a:endParaRPr>
          </a:p>
          <a:p>
            <a:pPr indent="0" lvl="0" marL="0" marR="0" rtl="0" algn="l">
              <a:lnSpc>
                <a:spcPct val="100000"/>
              </a:lnSpc>
              <a:spcBef>
                <a:spcPts val="360"/>
              </a:spcBef>
              <a:spcAft>
                <a:spcPts val="0"/>
              </a:spcAft>
              <a:buClr>
                <a:schemeClr val="dk2"/>
              </a:buClr>
              <a:buSzPts val="1800"/>
              <a:buFont typeface="Calibri"/>
              <a:buNone/>
            </a:pPr>
            <a:r>
              <a:rPr b="0" i="0" lang="en-US" sz="1800" u="none" cap="none" strike="noStrike">
                <a:solidFill>
                  <a:schemeClr val="dk1"/>
                </a:solidFill>
                <a:latin typeface="Trebuchet MS"/>
                <a:ea typeface="Trebuchet MS"/>
                <a:cs typeface="Trebuchet MS"/>
                <a:sym typeface="Trebuchet MS"/>
              </a:rPr>
              <a:t> Title I funds also provide for Parent-Family Engagement activities and trainings   </a:t>
            </a:r>
            <a:endParaRPr/>
          </a:p>
          <a:p>
            <a:pPr indent="0" lvl="0" marL="0" marR="0" rtl="0" algn="l">
              <a:lnSpc>
                <a:spcPct val="100000"/>
              </a:lnSpc>
              <a:spcBef>
                <a:spcPts val="360"/>
              </a:spcBef>
              <a:spcAft>
                <a:spcPts val="0"/>
              </a:spcAft>
              <a:buClr>
                <a:schemeClr val="dk2"/>
              </a:buClr>
              <a:buSzPts val="1800"/>
              <a:buFont typeface="Calibri"/>
              <a:buNone/>
            </a:pPr>
            <a:r>
              <a:rPr b="0" i="0" lang="en-US" sz="1800" u="none" cap="none" strike="noStrike">
                <a:solidFill>
                  <a:schemeClr val="dk1"/>
                </a:solidFill>
                <a:latin typeface="Trebuchet MS"/>
                <a:ea typeface="Trebuchet MS"/>
                <a:cs typeface="Trebuchet MS"/>
                <a:sym typeface="Trebuchet MS"/>
              </a:rPr>
              <a:t> throughout the year as well as:</a:t>
            </a:r>
            <a:endParaRPr b="0" i="0" sz="1400" u="none" cap="none" strike="noStrike">
              <a:solidFill>
                <a:srgbClr val="000000"/>
              </a:solidFill>
              <a:latin typeface="Arial"/>
              <a:ea typeface="Arial"/>
              <a:cs typeface="Arial"/>
              <a:sym typeface="Arial"/>
            </a:endParaRPr>
          </a:p>
          <a:p>
            <a:pPr indent="-457200" lvl="1" marL="914400" marR="0" rtl="0" algn="l">
              <a:lnSpc>
                <a:spcPct val="100000"/>
              </a:lnSpc>
              <a:spcBef>
                <a:spcPts val="360"/>
              </a:spcBef>
              <a:spcAft>
                <a:spcPts val="0"/>
              </a:spcAft>
              <a:buClr>
                <a:schemeClr val="dk2"/>
              </a:buClr>
              <a:buSzPts val="1800"/>
              <a:buFont typeface="Arial"/>
              <a:buChar char="•"/>
            </a:pPr>
            <a:r>
              <a:rPr b="0" i="0" lang="en-US" sz="1800" u="none" cap="none" strike="noStrike">
                <a:solidFill>
                  <a:schemeClr val="dk1"/>
                </a:solidFill>
                <a:latin typeface="Trebuchet MS"/>
                <a:ea typeface="Trebuchet MS"/>
                <a:cs typeface="Trebuchet MS"/>
                <a:sym typeface="Trebuchet MS"/>
              </a:rPr>
              <a:t>Resources in our Parent &amp; Family Resource Area</a:t>
            </a:r>
            <a:endParaRPr b="0" i="0" sz="1400" u="none" cap="none" strike="noStrike">
              <a:solidFill>
                <a:srgbClr val="000000"/>
              </a:solidFill>
              <a:latin typeface="Arial"/>
              <a:ea typeface="Arial"/>
              <a:cs typeface="Arial"/>
              <a:sym typeface="Arial"/>
            </a:endParaRPr>
          </a:p>
          <a:p>
            <a:pPr indent="-457200" lvl="1" marL="914400" marR="0" rtl="0" algn="l">
              <a:lnSpc>
                <a:spcPct val="100000"/>
              </a:lnSpc>
              <a:spcBef>
                <a:spcPts val="360"/>
              </a:spcBef>
              <a:spcAft>
                <a:spcPts val="0"/>
              </a:spcAft>
              <a:buClr>
                <a:schemeClr val="dk2"/>
              </a:buClr>
              <a:buSzPts val="1800"/>
              <a:buFont typeface="Arial"/>
              <a:buChar char="•"/>
            </a:pPr>
            <a:r>
              <a:rPr b="0" i="0" lang="en-US" sz="1800" u="none" cap="none" strike="noStrike">
                <a:solidFill>
                  <a:schemeClr val="dk1"/>
                </a:solidFill>
                <a:latin typeface="Trebuchet MS"/>
                <a:ea typeface="Trebuchet MS"/>
                <a:cs typeface="Trebuchet MS"/>
                <a:sym typeface="Trebuchet MS"/>
              </a:rPr>
              <a:t>Student Planners and/or Home-School Communication Folders</a:t>
            </a:r>
            <a:endParaRPr b="0" i="0" sz="1800" u="none" cap="none" strike="noStrike">
              <a:solidFill>
                <a:schemeClr val="dk1"/>
              </a:solidFill>
              <a:latin typeface="Trebuchet MS"/>
              <a:ea typeface="Trebuchet MS"/>
              <a:cs typeface="Trebuchet MS"/>
              <a:sym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CC"/>
        </a:solidFill>
      </p:bgPr>
    </p:bg>
    <p:spTree>
      <p:nvGrpSpPr>
        <p:cNvPr id="119" name="Shape 119"/>
        <p:cNvGrpSpPr/>
        <p:nvPr/>
      </p:nvGrpSpPr>
      <p:grpSpPr>
        <a:xfrm>
          <a:off x="0" y="0"/>
          <a:ext cx="0" cy="0"/>
          <a:chOff x="0" y="0"/>
          <a:chExt cx="0" cy="0"/>
        </a:xfrm>
      </p:grpSpPr>
      <p:sp>
        <p:nvSpPr>
          <p:cNvPr id="120" name="Google Shape;120;p18"/>
          <p:cNvSpPr txBox="1"/>
          <p:nvPr>
            <p:ph type="title"/>
          </p:nvPr>
        </p:nvSpPr>
        <p:spPr>
          <a:xfrm>
            <a:off x="304799" y="533400"/>
            <a:ext cx="8829675" cy="685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b="1" lang="en-US">
                <a:solidFill>
                  <a:srgbClr val="3F3F3F"/>
                </a:solidFill>
                <a:latin typeface="Calibri"/>
                <a:ea typeface="Calibri"/>
                <a:cs typeface="Calibri"/>
                <a:sym typeface="Calibri"/>
              </a:rPr>
              <a:t>Who decides how funds are used?</a:t>
            </a:r>
            <a:endParaRPr b="1">
              <a:latin typeface="Calibri"/>
              <a:ea typeface="Calibri"/>
              <a:cs typeface="Calibri"/>
              <a:sym typeface="Calibri"/>
            </a:endParaRPr>
          </a:p>
        </p:txBody>
      </p:sp>
      <p:sp>
        <p:nvSpPr>
          <p:cNvPr id="121" name="Google Shape;121;p18"/>
          <p:cNvSpPr txBox="1"/>
          <p:nvPr/>
        </p:nvSpPr>
        <p:spPr>
          <a:xfrm>
            <a:off x="304800" y="1524000"/>
            <a:ext cx="8686800" cy="4953000"/>
          </a:xfrm>
          <a:prstGeom prst="rect">
            <a:avLst/>
          </a:prstGeom>
          <a:noFill/>
          <a:ln cap="flat" cmpd="sng" w="2857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2"/>
              </a:buClr>
              <a:buSzPts val="2400"/>
              <a:buFont typeface="Trebuchet MS"/>
              <a:buChar char="•"/>
            </a:pPr>
            <a:r>
              <a:rPr b="0" i="0" lang="en-US" sz="2400" u="none" cap="none" strike="noStrike">
                <a:solidFill>
                  <a:schemeClr val="dk1"/>
                </a:solidFill>
                <a:latin typeface="Trebuchet MS"/>
                <a:ea typeface="Trebuchet MS"/>
                <a:cs typeface="Trebuchet MS"/>
                <a:sym typeface="Trebuchet MS"/>
              </a:rPr>
              <a:t>The school’s leadership makes personnel  and instructional decisions based on the specific needs of its student population.</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chemeClr val="dk2"/>
              </a:buClr>
              <a:buSzPts val="2400"/>
              <a:buFont typeface="Trebuchet MS"/>
              <a:buChar char="•"/>
            </a:pPr>
            <a:r>
              <a:rPr b="0" i="0" lang="en-US" sz="2400" u="none" cap="none" strike="noStrike">
                <a:solidFill>
                  <a:schemeClr val="dk1"/>
                </a:solidFill>
                <a:latin typeface="Trebuchet MS"/>
                <a:ea typeface="Trebuchet MS"/>
                <a:cs typeface="Trebuchet MS"/>
                <a:sym typeface="Trebuchet MS"/>
              </a:rPr>
              <a:t>Parent input into the decision making process is encouraged through various means including:</a:t>
            </a:r>
            <a:endParaRPr b="0" i="0" sz="1400" u="none" cap="none" strike="noStrike">
              <a:solidFill>
                <a:srgbClr val="000000"/>
              </a:solidFill>
              <a:latin typeface="Arial"/>
              <a:ea typeface="Arial"/>
              <a:cs typeface="Arial"/>
              <a:sym typeface="Arial"/>
            </a:endParaRPr>
          </a:p>
          <a:p>
            <a:pPr indent="0" lvl="0" marL="914400" marR="0" rtl="0" algn="l">
              <a:lnSpc>
                <a:spcPct val="100000"/>
              </a:lnSpc>
              <a:spcBef>
                <a:spcPts val="400"/>
              </a:spcBef>
              <a:spcAft>
                <a:spcPts val="0"/>
              </a:spcAft>
              <a:buNone/>
            </a:pPr>
            <a:r>
              <a:t/>
            </a:r>
            <a:endParaRPr b="0" i="0" sz="1400" u="none" cap="none" strike="noStrike">
              <a:solidFill>
                <a:srgbClr val="000000"/>
              </a:solidFill>
              <a:latin typeface="Arial"/>
              <a:ea typeface="Arial"/>
              <a:cs typeface="Arial"/>
              <a:sym typeface="Arial"/>
            </a:endParaRPr>
          </a:p>
          <a:p>
            <a:pPr indent="-285750" lvl="1" marL="742950" marR="0" rtl="0" algn="l">
              <a:lnSpc>
                <a:spcPct val="100000"/>
              </a:lnSpc>
              <a:spcBef>
                <a:spcPts val="400"/>
              </a:spcBef>
              <a:spcAft>
                <a:spcPts val="0"/>
              </a:spcAft>
              <a:buClr>
                <a:schemeClr val="dk2"/>
              </a:buClr>
              <a:buSzPts val="2000"/>
              <a:buFont typeface="Noto Sans Symbols"/>
              <a:buChar char="❖"/>
            </a:pPr>
            <a:r>
              <a:rPr b="0" i="0" lang="en-US" sz="2000" u="none" cap="none" strike="noStrike">
                <a:solidFill>
                  <a:schemeClr val="dk1"/>
                </a:solidFill>
                <a:latin typeface="Trebuchet MS"/>
                <a:ea typeface="Trebuchet MS"/>
                <a:cs typeface="Trebuchet MS"/>
                <a:sym typeface="Trebuchet MS"/>
              </a:rPr>
              <a:t>Parent input meetings for the development of the Home-School Compact and the school’s Parent-Family Engagement Plan</a:t>
            </a:r>
            <a:endParaRPr b="0" i="0" sz="1400" u="none" cap="none" strike="noStrike">
              <a:solidFill>
                <a:srgbClr val="000000"/>
              </a:solidFill>
              <a:latin typeface="Arial"/>
              <a:ea typeface="Arial"/>
              <a:cs typeface="Arial"/>
              <a:sym typeface="Arial"/>
            </a:endParaRPr>
          </a:p>
          <a:p>
            <a:pPr indent="-285750" lvl="1" marL="742950" marR="0" rtl="0" algn="l">
              <a:lnSpc>
                <a:spcPct val="100000"/>
              </a:lnSpc>
              <a:spcBef>
                <a:spcPts val="400"/>
              </a:spcBef>
              <a:spcAft>
                <a:spcPts val="0"/>
              </a:spcAft>
              <a:buClr>
                <a:schemeClr val="dk2"/>
              </a:buClr>
              <a:buSzPts val="2000"/>
              <a:buFont typeface="Noto Sans Symbols"/>
              <a:buChar char="❖"/>
            </a:pPr>
            <a:r>
              <a:rPr b="0" i="0" lang="en-US" sz="2000" u="none" cap="none" strike="noStrike">
                <a:solidFill>
                  <a:schemeClr val="dk1"/>
                </a:solidFill>
                <a:latin typeface="Trebuchet MS"/>
                <a:ea typeface="Trebuchet MS"/>
                <a:cs typeface="Trebuchet MS"/>
                <a:sym typeface="Trebuchet MS"/>
              </a:rPr>
              <a:t>Input Evaluations of Parent-Family Engagement activities and trainings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CC"/>
        </a:solidFill>
      </p:bgPr>
    </p:bg>
    <p:spTree>
      <p:nvGrpSpPr>
        <p:cNvPr id="125" name="Shape 125"/>
        <p:cNvGrpSpPr/>
        <p:nvPr/>
      </p:nvGrpSpPr>
      <p:grpSpPr>
        <a:xfrm>
          <a:off x="0" y="0"/>
          <a:ext cx="0" cy="0"/>
          <a:chOff x="0" y="0"/>
          <a:chExt cx="0" cy="0"/>
        </a:xfrm>
      </p:grpSpPr>
      <p:sp>
        <p:nvSpPr>
          <p:cNvPr id="126" name="Google Shape;126;p19"/>
          <p:cNvSpPr txBox="1"/>
          <p:nvPr>
            <p:ph type="title"/>
          </p:nvPr>
        </p:nvSpPr>
        <p:spPr>
          <a:xfrm>
            <a:off x="76200" y="228600"/>
            <a:ext cx="9144000" cy="1066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b="1" lang="en-US">
                <a:solidFill>
                  <a:srgbClr val="3F3F3F"/>
                </a:solidFill>
                <a:latin typeface="Calibri"/>
                <a:ea typeface="Calibri"/>
                <a:cs typeface="Calibri"/>
                <a:sym typeface="Calibri"/>
              </a:rPr>
              <a:t>Where can I find a copy of the  Title I Budgets?</a:t>
            </a:r>
            <a:endParaRPr b="1">
              <a:latin typeface="Calibri"/>
              <a:ea typeface="Calibri"/>
              <a:cs typeface="Calibri"/>
              <a:sym typeface="Calibri"/>
            </a:endParaRPr>
          </a:p>
        </p:txBody>
      </p:sp>
      <p:sp>
        <p:nvSpPr>
          <p:cNvPr id="127" name="Google Shape;127;p19"/>
          <p:cNvSpPr txBox="1"/>
          <p:nvPr/>
        </p:nvSpPr>
        <p:spPr>
          <a:xfrm>
            <a:off x="381000" y="1676400"/>
            <a:ext cx="8382000" cy="4343400"/>
          </a:xfrm>
          <a:prstGeom prst="rect">
            <a:avLst/>
          </a:prstGeom>
          <a:noFill/>
          <a:ln cap="flat" cmpd="sng" w="2857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279400" lvl="0" marL="342900" marR="0" rtl="0" algn="just">
              <a:lnSpc>
                <a:spcPct val="90000"/>
              </a:lnSpc>
              <a:spcBef>
                <a:spcPts val="0"/>
              </a:spcBef>
              <a:spcAft>
                <a:spcPts val="0"/>
              </a:spcAft>
              <a:buClr>
                <a:srgbClr val="03042B"/>
              </a:buClr>
              <a:buSzPts val="1000"/>
              <a:buFont typeface="Trebuchet MS"/>
              <a:buNone/>
            </a:pPr>
            <a:r>
              <a:t/>
            </a:r>
            <a:endParaRPr b="0" i="0" sz="10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chemeClr val="dk1"/>
              </a:buClr>
              <a:buSzPts val="2400"/>
              <a:buFont typeface="Noto Sans Symbols"/>
              <a:buNone/>
            </a:pPr>
            <a:r>
              <a:rPr b="0" i="0" lang="en-US" sz="2400" u="none" cap="none" strike="noStrike">
                <a:solidFill>
                  <a:schemeClr val="dk1"/>
                </a:solidFill>
                <a:latin typeface="Trebuchet MS"/>
                <a:ea typeface="Trebuchet MS"/>
                <a:cs typeface="Trebuchet MS"/>
                <a:sym typeface="Trebuchet MS"/>
              </a:rPr>
              <a:t>The Title I Budgets, including Part A Basic and Parent &amp; Family Engagement must be discussed with parents and documented by minutes from this Title I Annual Parent Meeting.</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rgbClr val="03042B"/>
              </a:buClr>
              <a:buSzPts val="2400"/>
              <a:buFont typeface="Noto Sans Symbols"/>
              <a:buNone/>
            </a:pPr>
            <a:r>
              <a:t/>
            </a:r>
            <a:endParaRPr b="0" i="0" sz="2400" u="none" cap="none" strike="noStrike">
              <a:solidFill>
                <a:schemeClr val="dk1"/>
              </a:solidFill>
              <a:latin typeface="Trebuchet MS"/>
              <a:ea typeface="Trebuchet MS"/>
              <a:cs typeface="Trebuchet MS"/>
              <a:sym typeface="Trebuchet MS"/>
            </a:endParaRPr>
          </a:p>
          <a:p>
            <a:pPr indent="-342900" lvl="0" marL="342900" marR="0" rtl="0" algn="l">
              <a:lnSpc>
                <a:spcPct val="100000"/>
              </a:lnSpc>
              <a:spcBef>
                <a:spcPts val="480"/>
              </a:spcBef>
              <a:spcAft>
                <a:spcPts val="0"/>
              </a:spcAft>
              <a:buClr>
                <a:schemeClr val="dk1"/>
              </a:buClr>
              <a:buSzPts val="2400"/>
              <a:buFont typeface="Noto Sans Symbols"/>
              <a:buNone/>
            </a:pPr>
            <a:r>
              <a:rPr b="0" i="0" lang="en-US" sz="2400" u="none" cap="none" strike="noStrike">
                <a:solidFill>
                  <a:schemeClr val="dk1"/>
                </a:solidFill>
                <a:latin typeface="Trebuchet MS"/>
                <a:ea typeface="Trebuchet MS"/>
                <a:cs typeface="Trebuchet MS"/>
                <a:sym typeface="Trebuchet MS"/>
              </a:rPr>
              <a:t>A copy of the school’s Title I Budgets (Part A Basic/PFE) must be in the Parent &amp; Family Resource Area Notebook located in </a:t>
            </a:r>
            <a:r>
              <a:rPr lang="en-US" sz="2400">
                <a:solidFill>
                  <a:srgbClr val="FF0000"/>
                </a:solidFill>
                <a:latin typeface="Trebuchet MS"/>
                <a:ea typeface="Trebuchet MS"/>
                <a:cs typeface="Trebuchet MS"/>
                <a:sym typeface="Trebuchet MS"/>
              </a:rPr>
              <a:t>school cafeteria at the carousel.</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CC"/>
        </a:solidFill>
      </p:bgPr>
    </p:bg>
    <p:spTree>
      <p:nvGrpSpPr>
        <p:cNvPr id="131" name="Shape 131"/>
        <p:cNvGrpSpPr/>
        <p:nvPr/>
      </p:nvGrpSpPr>
      <p:grpSpPr>
        <a:xfrm>
          <a:off x="0" y="0"/>
          <a:ext cx="0" cy="0"/>
          <a:chOff x="0" y="0"/>
          <a:chExt cx="0" cy="0"/>
        </a:xfrm>
      </p:grpSpPr>
      <p:sp>
        <p:nvSpPr>
          <p:cNvPr id="132" name="Google Shape;132;p20"/>
          <p:cNvSpPr txBox="1"/>
          <p:nvPr>
            <p:ph type="title"/>
          </p:nvPr>
        </p:nvSpPr>
        <p:spPr>
          <a:xfrm>
            <a:off x="381000" y="228600"/>
            <a:ext cx="8763000" cy="1066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b="1" lang="en-US" sz="4800">
                <a:solidFill>
                  <a:srgbClr val="3F3F3F"/>
                </a:solidFill>
                <a:latin typeface="Calibri"/>
                <a:ea typeface="Calibri"/>
                <a:cs typeface="Calibri"/>
                <a:sym typeface="Calibri"/>
              </a:rPr>
              <a:t>Educational Standards</a:t>
            </a:r>
            <a:endParaRPr b="1" sz="4800">
              <a:latin typeface="Calibri"/>
              <a:ea typeface="Calibri"/>
              <a:cs typeface="Calibri"/>
              <a:sym typeface="Calibri"/>
            </a:endParaRPr>
          </a:p>
        </p:txBody>
      </p:sp>
      <p:sp>
        <p:nvSpPr>
          <p:cNvPr id="133" name="Google Shape;133;p20"/>
          <p:cNvSpPr txBox="1"/>
          <p:nvPr/>
        </p:nvSpPr>
        <p:spPr>
          <a:xfrm>
            <a:off x="381000" y="1676400"/>
            <a:ext cx="8382000" cy="4724400"/>
          </a:xfrm>
          <a:prstGeom prst="rect">
            <a:avLst/>
          </a:prstGeom>
          <a:noFill/>
          <a:ln cap="flat" cmpd="sng" w="2857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279400" lvl="0" marL="342900" marR="0" rtl="0" algn="just">
              <a:lnSpc>
                <a:spcPct val="90000"/>
              </a:lnSpc>
              <a:spcBef>
                <a:spcPts val="0"/>
              </a:spcBef>
              <a:spcAft>
                <a:spcPts val="0"/>
              </a:spcAft>
              <a:buClr>
                <a:srgbClr val="03042B"/>
              </a:buClr>
              <a:buSzPts val="1000"/>
              <a:buFont typeface="Trebuchet MS"/>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480"/>
              </a:spcBef>
              <a:spcAft>
                <a:spcPts val="0"/>
              </a:spcAft>
              <a:buClr>
                <a:schemeClr val="dk2"/>
              </a:buClr>
              <a:buSzPts val="2400"/>
              <a:buFont typeface="Trebuchet MS"/>
              <a:buNone/>
            </a:pPr>
            <a:r>
              <a:rPr b="0" i="0" lang="en-US" sz="2400" u="none" cap="none" strike="noStrike">
                <a:solidFill>
                  <a:schemeClr val="dk1"/>
                </a:solidFill>
                <a:latin typeface="Trebuchet MS"/>
                <a:ea typeface="Trebuchet MS"/>
                <a:cs typeface="Trebuchet MS"/>
                <a:sym typeface="Trebuchet MS"/>
              </a:rPr>
              <a:t>Florida’s academic content standards establish high expectations for all students.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480"/>
              </a:spcBef>
              <a:spcAft>
                <a:spcPts val="0"/>
              </a:spcAft>
              <a:buClr>
                <a:schemeClr val="dk2"/>
              </a:buClr>
              <a:buSzPts val="2400"/>
              <a:buFont typeface="Trebuchet MS"/>
              <a:buNone/>
            </a:pPr>
            <a:r>
              <a:t/>
            </a:r>
            <a:endParaRPr b="0" i="0" sz="2400" u="none" cap="none" strike="noStrike">
              <a:solidFill>
                <a:schemeClr val="dk1"/>
              </a:solidFill>
              <a:latin typeface="Trebuchet MS"/>
              <a:ea typeface="Trebuchet MS"/>
              <a:cs typeface="Trebuchet MS"/>
              <a:sym typeface="Trebuchet MS"/>
            </a:endParaRPr>
          </a:p>
          <a:p>
            <a:pPr indent="0" lvl="0" marL="0" marR="0" rtl="0" algn="l">
              <a:lnSpc>
                <a:spcPct val="100000"/>
              </a:lnSpc>
              <a:spcBef>
                <a:spcPts val="480"/>
              </a:spcBef>
              <a:spcAft>
                <a:spcPts val="0"/>
              </a:spcAft>
              <a:buClr>
                <a:schemeClr val="dk2"/>
              </a:buClr>
              <a:buSzPts val="2400"/>
              <a:buFont typeface="Trebuchet MS"/>
              <a:buNone/>
            </a:pPr>
            <a:r>
              <a:rPr b="0" i="0" lang="en-US" sz="2400" u="none" cap="none" strike="noStrike">
                <a:solidFill>
                  <a:schemeClr val="dk1"/>
                </a:solidFill>
                <a:latin typeface="Trebuchet MS"/>
                <a:ea typeface="Trebuchet MS"/>
                <a:cs typeface="Trebuchet MS"/>
                <a:sym typeface="Trebuchet MS"/>
              </a:rPr>
              <a:t>Florida  State Standards and Next Generation Sunshine State Standards will identify what your child needs to know and be able to do in all content areas at each grade level.</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40"/>
              </a:spcBef>
              <a:spcAft>
                <a:spcPts val="0"/>
              </a:spcAft>
              <a:buClr>
                <a:schemeClr val="dk2"/>
              </a:buClr>
              <a:buSzPts val="700"/>
              <a:buFont typeface="Trebuchet MS"/>
              <a:buNone/>
            </a:pPr>
            <a:r>
              <a:t/>
            </a:r>
            <a:endParaRPr b="0" i="0" sz="700" u="none" cap="none" strike="noStrike">
              <a:solidFill>
                <a:schemeClr val="dk1"/>
              </a:solidFill>
              <a:latin typeface="Trebuchet MS"/>
              <a:ea typeface="Trebuchet MS"/>
              <a:cs typeface="Trebuchet MS"/>
              <a:sym typeface="Trebuchet MS"/>
            </a:endParaRPr>
          </a:p>
          <a:p>
            <a:pPr indent="0" lvl="0" marL="0" marR="0" rtl="0" algn="l">
              <a:lnSpc>
                <a:spcPct val="100000"/>
              </a:lnSpc>
              <a:spcBef>
                <a:spcPts val="480"/>
              </a:spcBef>
              <a:spcAft>
                <a:spcPts val="0"/>
              </a:spcAft>
              <a:buClr>
                <a:schemeClr val="dk2"/>
              </a:buClr>
              <a:buSzPts val="2400"/>
              <a:buFont typeface="Trebuchet MS"/>
              <a:buNone/>
            </a:pPr>
            <a:r>
              <a:rPr b="0" i="0" lang="en-US" sz="2400" u="none" cap="none" strike="noStrike">
                <a:solidFill>
                  <a:schemeClr val="dk1"/>
                </a:solidFill>
                <a:latin typeface="Trebuchet MS"/>
                <a:ea typeface="Trebuchet MS"/>
                <a:cs typeface="Trebuchet MS"/>
                <a:sym typeface="Trebuchet MS"/>
              </a:rPr>
              <a:t>Information located at: </a:t>
            </a:r>
            <a:r>
              <a:rPr b="0" i="0" lang="en-US" sz="2400" u="sng" cap="none" strike="noStrike">
                <a:solidFill>
                  <a:schemeClr val="hlink"/>
                </a:solidFill>
                <a:latin typeface="Trebuchet MS"/>
                <a:ea typeface="Trebuchet MS"/>
                <a:cs typeface="Trebuchet MS"/>
                <a:sym typeface="Trebuchet MS"/>
                <a:hlinkClick r:id="rId3"/>
              </a:rPr>
              <a:t>www.fldoe.org/bii/curriculum/sss/</a:t>
            </a:r>
            <a:r>
              <a:rPr b="0" i="0" lang="en-US" sz="2400" u="none" cap="none" strike="noStrike">
                <a:solidFill>
                  <a:srgbClr val="03042B"/>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CC"/>
        </a:solidFill>
      </p:bgPr>
    </p:bg>
    <p:spTree>
      <p:nvGrpSpPr>
        <p:cNvPr id="137" name="Shape 137"/>
        <p:cNvGrpSpPr/>
        <p:nvPr/>
      </p:nvGrpSpPr>
      <p:grpSpPr>
        <a:xfrm>
          <a:off x="0" y="0"/>
          <a:ext cx="0" cy="0"/>
          <a:chOff x="0" y="0"/>
          <a:chExt cx="0" cy="0"/>
        </a:xfrm>
      </p:grpSpPr>
      <p:sp>
        <p:nvSpPr>
          <p:cNvPr id="138" name="Google Shape;138;p21"/>
          <p:cNvSpPr txBox="1"/>
          <p:nvPr>
            <p:ph type="title"/>
          </p:nvPr>
        </p:nvSpPr>
        <p:spPr>
          <a:xfrm>
            <a:off x="457200" y="152400"/>
            <a:ext cx="8686800" cy="1066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b="1" lang="en-US" sz="4800">
                <a:solidFill>
                  <a:srgbClr val="3F3F3F"/>
                </a:solidFill>
                <a:latin typeface="Calibri"/>
                <a:ea typeface="Calibri"/>
                <a:cs typeface="Calibri"/>
                <a:sym typeface="Calibri"/>
              </a:rPr>
              <a:t>School’s Curriculum</a:t>
            </a:r>
            <a:endParaRPr b="1" sz="4800">
              <a:latin typeface="Calibri"/>
              <a:ea typeface="Calibri"/>
              <a:cs typeface="Calibri"/>
              <a:sym typeface="Calibri"/>
            </a:endParaRPr>
          </a:p>
        </p:txBody>
      </p:sp>
      <p:sp>
        <p:nvSpPr>
          <p:cNvPr id="139" name="Google Shape;139;p21"/>
          <p:cNvSpPr txBox="1"/>
          <p:nvPr/>
        </p:nvSpPr>
        <p:spPr>
          <a:xfrm>
            <a:off x="457200" y="1447800"/>
            <a:ext cx="8305800" cy="5257800"/>
          </a:xfrm>
          <a:prstGeom prst="rect">
            <a:avLst/>
          </a:prstGeom>
          <a:noFill/>
          <a:ln cap="flat" cmpd="sng" w="2857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Trebuchet MS"/>
              <a:buNone/>
            </a:pPr>
            <a:r>
              <a:rPr b="0" i="0" lang="en-US" sz="2800" u="none" cap="none" strike="noStrike">
                <a:solidFill>
                  <a:schemeClr val="dk1"/>
                </a:solidFill>
                <a:latin typeface="Trebuchet MS"/>
                <a:ea typeface="Trebuchet MS"/>
                <a:cs typeface="Trebuchet MS"/>
                <a:sym typeface="Trebuchet MS"/>
              </a:rPr>
              <a:t>The Florida Standards form the framework student knowledge in:</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chemeClr val="dk2"/>
              </a:buClr>
              <a:buSzPts val="2400"/>
              <a:buFont typeface="Arial"/>
              <a:buChar char="•"/>
            </a:pPr>
            <a:r>
              <a:rPr b="0" i="0" lang="en-US" sz="2400" u="none" cap="none" strike="noStrike">
                <a:solidFill>
                  <a:schemeClr val="dk1"/>
                </a:solidFill>
                <a:latin typeface="Trebuchet MS"/>
                <a:ea typeface="Trebuchet MS"/>
                <a:cs typeface="Trebuchet MS"/>
                <a:sym typeface="Trebuchet MS"/>
              </a:rPr>
              <a:t>English Language Arts (ELA)</a:t>
            </a:r>
            <a:endParaRPr b="0" i="0" sz="1400" u="none" cap="none" strike="noStrike">
              <a:solidFill>
                <a:srgbClr val="000000"/>
              </a:solidFill>
              <a:latin typeface="Arial"/>
              <a:ea typeface="Arial"/>
              <a:cs typeface="Arial"/>
              <a:sym typeface="Arial"/>
            </a:endParaRPr>
          </a:p>
          <a:p>
            <a:pPr indent="-342900" lvl="1" marL="644843" marR="0" rtl="0" algn="l">
              <a:lnSpc>
                <a:spcPct val="100000"/>
              </a:lnSpc>
              <a:spcBef>
                <a:spcPts val="480"/>
              </a:spcBef>
              <a:spcAft>
                <a:spcPts val="0"/>
              </a:spcAft>
              <a:buClr>
                <a:schemeClr val="dk2"/>
              </a:buClr>
              <a:buSzPts val="2400"/>
              <a:buFont typeface="Noto Sans Symbols"/>
              <a:buChar char="❖"/>
            </a:pPr>
            <a:r>
              <a:rPr b="0" i="0" lang="en-US" sz="2400" u="none" cap="none" strike="noStrike">
                <a:solidFill>
                  <a:schemeClr val="dk1"/>
                </a:solidFill>
                <a:latin typeface="Trebuchet MS"/>
                <a:ea typeface="Trebuchet MS"/>
                <a:cs typeface="Trebuchet MS"/>
                <a:sym typeface="Trebuchet MS"/>
              </a:rPr>
              <a:t>Reading/Writing/Speaking &amp; Listening/Language</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chemeClr val="dk2"/>
              </a:buClr>
              <a:buSzPts val="2400"/>
              <a:buFont typeface="Arial"/>
              <a:buChar char="•"/>
            </a:pPr>
            <a:r>
              <a:rPr b="0" i="0" lang="en-US" sz="2400" u="none" cap="none" strike="noStrike">
                <a:solidFill>
                  <a:schemeClr val="dk1"/>
                </a:solidFill>
                <a:latin typeface="Trebuchet MS"/>
                <a:ea typeface="Trebuchet MS"/>
                <a:cs typeface="Trebuchet MS"/>
                <a:sym typeface="Trebuchet MS"/>
              </a:rPr>
              <a:t>Mathematics</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chemeClr val="dk2"/>
              </a:buClr>
              <a:buSzPts val="2400"/>
              <a:buFont typeface="Arial"/>
              <a:buChar char="•"/>
            </a:pPr>
            <a:r>
              <a:rPr b="0" i="0" lang="en-US" sz="2400" u="none" cap="none" strike="noStrike">
                <a:solidFill>
                  <a:schemeClr val="dk1"/>
                </a:solidFill>
                <a:latin typeface="Trebuchet MS"/>
                <a:ea typeface="Trebuchet MS"/>
                <a:cs typeface="Trebuchet MS"/>
                <a:sym typeface="Trebuchet MS"/>
              </a:rPr>
              <a:t>Literacy in Social Studies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560"/>
              </a:spcBef>
              <a:spcAft>
                <a:spcPts val="0"/>
              </a:spcAft>
              <a:buClr>
                <a:schemeClr val="dk2"/>
              </a:buClr>
              <a:buSzPts val="2800"/>
              <a:buFont typeface="Calibri"/>
              <a:buNone/>
            </a:pPr>
            <a:r>
              <a:rPr b="0" i="0" lang="en-US" sz="2800" u="none" cap="none" strike="noStrike">
                <a:solidFill>
                  <a:schemeClr val="dk1"/>
                </a:solidFill>
                <a:latin typeface="Trebuchet MS"/>
                <a:ea typeface="Trebuchet MS"/>
                <a:cs typeface="Trebuchet MS"/>
                <a:sym typeface="Trebuchet MS"/>
              </a:rPr>
              <a:t>Next Generation Sunshine State Standards form the framework for science.</a:t>
            </a:r>
            <a:endParaRPr b="0" i="0" sz="1400" u="none" cap="none" strike="noStrike">
              <a:solidFill>
                <a:srgbClr val="000000"/>
              </a:solidFill>
              <a:latin typeface="Arial"/>
              <a:ea typeface="Arial"/>
              <a:cs typeface="Arial"/>
              <a:sym typeface="Arial"/>
            </a:endParaRPr>
          </a:p>
          <a:p>
            <a:pPr indent="-279400" lvl="0" marL="342900" marR="0" rtl="0" algn="just">
              <a:lnSpc>
                <a:spcPct val="90000"/>
              </a:lnSpc>
              <a:spcBef>
                <a:spcPts val="200"/>
              </a:spcBef>
              <a:spcAft>
                <a:spcPts val="0"/>
              </a:spcAft>
              <a:buClr>
                <a:srgbClr val="03042B"/>
              </a:buClr>
              <a:buSzPts val="1000"/>
              <a:buFont typeface="Trebuchet MS"/>
              <a:buNone/>
            </a:pPr>
            <a:r>
              <a:t/>
            </a:r>
            <a:endParaRPr b="0" i="0" sz="1000" u="none" cap="none" strike="noStrike">
              <a:solidFill>
                <a:srgbClr val="000000"/>
              </a:solidFill>
              <a:latin typeface="Arial"/>
              <a:ea typeface="Arial"/>
              <a:cs typeface="Arial"/>
              <a:sym typeface="Arial"/>
            </a:endParaRPr>
          </a:p>
        </p:txBody>
      </p:sp>
      <p:pic>
        <p:nvPicPr>
          <p:cNvPr descr="MCj04123980000[1]" id="140" name="Google Shape;140;p21"/>
          <p:cNvPicPr preferRelativeResize="0"/>
          <p:nvPr/>
        </p:nvPicPr>
        <p:blipFill rotWithShape="1">
          <a:blip r:embed="rId3">
            <a:alphaModFix/>
          </a:blip>
          <a:srcRect b="0" l="0" r="0" t="0"/>
          <a:stretch/>
        </p:blipFill>
        <p:spPr>
          <a:xfrm>
            <a:off x="5943600" y="4648200"/>
            <a:ext cx="2122487" cy="186853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_0701">
  <a:themeElements>
    <a:clrScheme name="TR_07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